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0" r:id="rId2"/>
    <p:sldMasterId id="2147483689" r:id="rId3"/>
    <p:sldMasterId id="2147483698" r:id="rId4"/>
    <p:sldMasterId id="2147483707" r:id="rId5"/>
  </p:sldMasterIdLst>
  <p:notesMasterIdLst>
    <p:notesMasterId r:id="rId22"/>
  </p:notesMasterIdLst>
  <p:handoutMasterIdLst>
    <p:handoutMasterId r:id="rId23"/>
  </p:handoutMasterIdLst>
  <p:sldIdLst>
    <p:sldId id="368" r:id="rId6"/>
    <p:sldId id="1053" r:id="rId7"/>
    <p:sldId id="361" r:id="rId8"/>
    <p:sldId id="365" r:id="rId9"/>
    <p:sldId id="369" r:id="rId10"/>
    <p:sldId id="354" r:id="rId11"/>
    <p:sldId id="355" r:id="rId12"/>
    <p:sldId id="356" r:id="rId13"/>
    <p:sldId id="353" r:id="rId14"/>
    <p:sldId id="363" r:id="rId15"/>
    <p:sldId id="367" r:id="rId16"/>
    <p:sldId id="370" r:id="rId17"/>
    <p:sldId id="366" r:id="rId18"/>
    <p:sldId id="357" r:id="rId19"/>
    <p:sldId id="358" r:id="rId20"/>
    <p:sldId id="1052" r:id="rId21"/>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1"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13473"/>
    <a:srgbClr val="1367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5441" autoAdjust="0"/>
    <p:restoredTop sz="94434" autoAdjust="0"/>
  </p:normalViewPr>
  <p:slideViewPr>
    <p:cSldViewPr snapToGrid="0">
      <p:cViewPr varScale="1">
        <p:scale>
          <a:sx n="130" d="100"/>
          <a:sy n="130" d="100"/>
        </p:scale>
        <p:origin x="516" y="126"/>
      </p:cViewPr>
      <p:guideLst>
        <p:guide orient="horz" pos="2251"/>
        <p:guide pos="3840"/>
      </p:guideLst>
    </p:cSldViewPr>
  </p:slideViewPr>
  <p:notesTextViewPr>
    <p:cViewPr>
      <p:scale>
        <a:sx n="1" d="1"/>
        <a:sy n="1" d="1"/>
      </p:scale>
      <p:origin x="0" y="0"/>
    </p:cViewPr>
  </p:notesTextViewPr>
  <p:sorterViewPr>
    <p:cViewPr>
      <p:scale>
        <a:sx n="80" d="100"/>
        <a:sy n="80" d="100"/>
      </p:scale>
      <p:origin x="0" y="138"/>
    </p:cViewPr>
  </p:sorterViewPr>
  <p:notesViewPr>
    <p:cSldViewPr snapToGrid="0">
      <p:cViewPr varScale="1">
        <p:scale>
          <a:sx n="89" d="100"/>
          <a:sy n="89" d="100"/>
        </p:scale>
        <p:origin x="307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215"/>
          </a:xfrm>
          <a:prstGeom prst="rect">
            <a:avLst/>
          </a:prstGeom>
        </p:spPr>
        <p:txBody>
          <a:bodyPr vert="horz" lIns="91440" tIns="45720" rIns="91440" bIns="45720" rtlCol="0"/>
          <a:lstStyle>
            <a:lvl1pPr algn="r">
              <a:defRPr sz="1200"/>
            </a:lvl1pPr>
          </a:lstStyle>
          <a:p>
            <a:fld id="{1353685E-BCCD-423A-8D15-9B564521A4F7}" type="datetimeFigureOut">
              <a:rPr lang="en-GB" smtClean="0"/>
              <a:pPr/>
              <a:t>24/10/2023</a:t>
            </a:fld>
            <a:endParaRPr lang="en-GB"/>
          </a:p>
        </p:txBody>
      </p:sp>
      <p:sp>
        <p:nvSpPr>
          <p:cNvPr id="4" name="Footer Placeholder 3"/>
          <p:cNvSpPr>
            <a:spLocks noGrp="1"/>
          </p:cNvSpPr>
          <p:nvPr>
            <p:ph type="ftr" sz="quarter" idx="2"/>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31600"/>
            <a:ext cx="2945659" cy="498214"/>
          </a:xfrm>
          <a:prstGeom prst="rect">
            <a:avLst/>
          </a:prstGeom>
        </p:spPr>
        <p:txBody>
          <a:bodyPr vert="horz" lIns="91440" tIns="45720" rIns="91440" bIns="45720" rtlCol="0" anchor="b"/>
          <a:lstStyle>
            <a:lvl1pPr algn="r">
              <a:defRPr sz="1200"/>
            </a:lvl1pPr>
          </a:lstStyle>
          <a:p>
            <a:fld id="{E57B0577-C184-41D6-A18B-5B477A500B97}" type="slidenum">
              <a:rPr lang="en-GB" smtClean="0"/>
              <a:pPr/>
              <a:t>‹#›</a:t>
            </a:fld>
            <a:endParaRPr lang="en-GB"/>
          </a:p>
        </p:txBody>
      </p:sp>
    </p:spTree>
    <p:extLst>
      <p:ext uri="{BB962C8B-B14F-4D97-AF65-F5344CB8AC3E}">
        <p14:creationId xmlns:p14="http://schemas.microsoft.com/office/powerpoint/2010/main" val="34793074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2BE02590-D423-41F2-88EE-40A8DF96DF22}" type="datetimeFigureOut">
              <a:rPr lang="en-GB" smtClean="0"/>
              <a:pPr/>
              <a:t>24/10/2023</a:t>
            </a:fld>
            <a:endParaRPr lang="en-GB"/>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D36CAD2B-755C-4CBB-A0FF-564779F5197A}" type="slidenum">
              <a:rPr lang="en-GB" smtClean="0"/>
              <a:pPr/>
              <a:t>‹#›</a:t>
            </a:fld>
            <a:endParaRPr lang="en-GB"/>
          </a:p>
        </p:txBody>
      </p:sp>
    </p:spTree>
    <p:extLst>
      <p:ext uri="{BB962C8B-B14F-4D97-AF65-F5344CB8AC3E}">
        <p14:creationId xmlns:p14="http://schemas.microsoft.com/office/powerpoint/2010/main" val="270569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239185" y="5516563"/>
            <a:ext cx="11713633"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7" descr="P:\Communications\Development\Change June 2012\New Stationery Development - Yeomans\JOC\Image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9117" y="3557589"/>
            <a:ext cx="52832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67" y="908721"/>
            <a:ext cx="11664951" cy="981075"/>
          </a:xfrm>
        </p:spPr>
        <p:txBody>
          <a:bodyPr/>
          <a:lstStyle>
            <a:lvl1pPr algn="l">
              <a:defRPr sz="4400"/>
            </a:lvl1pPr>
          </a:lstStyle>
          <a:p>
            <a:r>
              <a:rPr lang="en-US"/>
              <a:t>Click to edit Master title style</a:t>
            </a:r>
            <a:endParaRPr lang="en-US" dirty="0"/>
          </a:p>
        </p:txBody>
      </p:sp>
      <p:sp>
        <p:nvSpPr>
          <p:cNvPr id="8" name="Rectangle 3"/>
          <p:cNvSpPr>
            <a:spLocks noGrp="1" noChangeArrowheads="1"/>
          </p:cNvSpPr>
          <p:nvPr>
            <p:ph type="subTitle" idx="1"/>
          </p:nvPr>
        </p:nvSpPr>
        <p:spPr>
          <a:xfrm>
            <a:off x="334433" y="2061096"/>
            <a:ext cx="11618384" cy="431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1720211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
        <p:nvSpPr>
          <p:cNvPr id="12" name="Title Placeholder 1"/>
          <p:cNvSpPr>
            <a:spLocks noGrp="1"/>
          </p:cNvSpPr>
          <p:nvPr>
            <p:ph type="title"/>
          </p:nvPr>
        </p:nvSpPr>
        <p:spPr>
          <a:xfrm>
            <a:off x="204820" y="36018"/>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4" name="Chart Placeholder 3"/>
          <p:cNvSpPr>
            <a:spLocks noGrp="1"/>
          </p:cNvSpPr>
          <p:nvPr>
            <p:ph type="chart" sz="quarter" idx="10"/>
          </p:nvPr>
        </p:nvSpPr>
        <p:spPr>
          <a:xfrm>
            <a:off x="204788" y="1492250"/>
            <a:ext cx="10515600" cy="5272088"/>
          </a:xfrm>
        </p:spPr>
        <p:txBody>
          <a:bodyPr/>
          <a:lstStyle/>
          <a:p>
            <a:endParaRPr lang="en-GB"/>
          </a:p>
        </p:txBody>
      </p:sp>
    </p:spTree>
    <p:extLst>
      <p:ext uri="{BB962C8B-B14F-4D97-AF65-F5344CB8AC3E}">
        <p14:creationId xmlns:p14="http://schemas.microsoft.com/office/powerpoint/2010/main" val="2605888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alfTex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
        <p:nvSpPr>
          <p:cNvPr id="12" name="Title Placeholder 1"/>
          <p:cNvSpPr>
            <a:spLocks noGrp="1"/>
          </p:cNvSpPr>
          <p:nvPr>
            <p:ph type="title"/>
          </p:nvPr>
        </p:nvSpPr>
        <p:spPr>
          <a:xfrm>
            <a:off x="204820" y="36018"/>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4"/>
          <p:cNvSpPr>
            <a:spLocks noGrp="1"/>
          </p:cNvSpPr>
          <p:nvPr>
            <p:ph type="body" sz="quarter" idx="10"/>
          </p:nvPr>
        </p:nvSpPr>
        <p:spPr>
          <a:xfrm>
            <a:off x="204788" y="1511300"/>
            <a:ext cx="6915150" cy="5216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58341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Tree>
    <p:extLst>
      <p:ext uri="{BB962C8B-B14F-4D97-AF65-F5344CB8AC3E}">
        <p14:creationId xmlns:p14="http://schemas.microsoft.com/office/powerpoint/2010/main" val="475568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39185" y="5516563"/>
            <a:ext cx="11713633"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800"/>
          </a:p>
        </p:txBody>
      </p:sp>
      <p:pic>
        <p:nvPicPr>
          <p:cNvPr id="5" name="Picture 7" descr="P:\Communications\Development\Change June 2012\New Stationery Development - Yeomans\JOC\Imag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79117" y="3557589"/>
            <a:ext cx="52832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67" y="908721"/>
            <a:ext cx="11664951" cy="981075"/>
          </a:xfrm>
        </p:spPr>
        <p:txBody>
          <a:bodyPr/>
          <a:lstStyle>
            <a:lvl1pPr algn="l">
              <a:defRPr sz="4400"/>
            </a:lvl1pPr>
          </a:lstStyle>
          <a:p>
            <a:r>
              <a:rPr lang="en-US"/>
              <a:t>Click to edit Master title style</a:t>
            </a:r>
            <a:endParaRPr lang="en-US" dirty="0"/>
          </a:p>
        </p:txBody>
      </p:sp>
      <p:sp>
        <p:nvSpPr>
          <p:cNvPr id="8" name="Rectangle 3"/>
          <p:cNvSpPr>
            <a:spLocks noGrp="1" noChangeArrowheads="1"/>
          </p:cNvSpPr>
          <p:nvPr>
            <p:ph type="subTitle" idx="1"/>
          </p:nvPr>
        </p:nvSpPr>
        <p:spPr>
          <a:xfrm>
            <a:off x="334433" y="2061096"/>
            <a:ext cx="11618384" cy="431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2552793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27381" y="836712"/>
            <a:ext cx="11040203"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11"/>
          <p:cNvSpPr>
            <a:spLocks noGrp="1"/>
          </p:cNvSpPr>
          <p:nvPr>
            <p:ph type="sldNum" sz="quarter" idx="10"/>
          </p:nvPr>
        </p:nvSpPr>
        <p:spPr>
          <a:xfrm>
            <a:off x="9012767" y="6118226"/>
            <a:ext cx="2844800" cy="365125"/>
          </a:xfrm>
        </p:spPr>
        <p:txBody>
          <a:bodyPr/>
          <a:lstStyle>
            <a:lvl1pPr>
              <a:defRPr/>
            </a:lvl1pPr>
          </a:lstStyle>
          <a:p>
            <a:fld id="{F485E7C7-2A9B-4A84-840D-BA92F1F8B087}" type="slidenum">
              <a:rPr lang="en-GB" altLang="en-US"/>
              <a:pPr/>
              <a:t>‹#›</a:t>
            </a:fld>
            <a:endParaRPr lang="en-GB" altLang="en-US"/>
          </a:p>
        </p:txBody>
      </p:sp>
    </p:spTree>
    <p:extLst>
      <p:ext uri="{BB962C8B-B14F-4D97-AF65-F5344CB8AC3E}">
        <p14:creationId xmlns:p14="http://schemas.microsoft.com/office/powerpoint/2010/main" val="32410363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6"/>
            <a:ext cx="10363200" cy="1362075"/>
          </a:xfrm>
        </p:spPr>
        <p:txBody>
          <a:bodyPr anchor="t"/>
          <a:lstStyle>
            <a:lvl1pPr algn="l">
              <a:defRPr sz="1600" b="1" cap="all">
                <a:latin typeface="+mn-lt"/>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2780929"/>
            <a:ext cx="10363200" cy="1500187"/>
          </a:xfrm>
          <a:prstGeom prst="rect">
            <a:avLst/>
          </a:prstGeom>
        </p:spPr>
        <p:txBody>
          <a:bodyPr anchor="b"/>
          <a:lstStyle>
            <a:lvl1pPr marL="0" indent="0">
              <a:buNone/>
              <a:defRPr sz="2000">
                <a:solidFill>
                  <a:srgbClr val="052264"/>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11"/>
          <p:cNvSpPr>
            <a:spLocks noGrp="1"/>
          </p:cNvSpPr>
          <p:nvPr>
            <p:ph type="sldNum" sz="quarter" idx="10"/>
          </p:nvPr>
        </p:nvSpPr>
        <p:spPr/>
        <p:txBody>
          <a:bodyPr/>
          <a:lstStyle>
            <a:lvl1pPr>
              <a:defRPr/>
            </a:lvl1pPr>
          </a:lstStyle>
          <a:p>
            <a:fld id="{1C077A4D-1BCC-490E-8737-93EF04A07321}" type="slidenum">
              <a:rPr lang="en-GB" altLang="en-US"/>
              <a:pPr/>
              <a:t>‹#›</a:t>
            </a:fld>
            <a:endParaRPr lang="en-GB" altLang="en-US"/>
          </a:p>
        </p:txBody>
      </p:sp>
    </p:spTree>
    <p:extLst>
      <p:ext uri="{BB962C8B-B14F-4D97-AF65-F5344CB8AC3E}">
        <p14:creationId xmlns:p14="http://schemas.microsoft.com/office/powerpoint/2010/main" val="3925453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527382" y="836712"/>
            <a:ext cx="5376597"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1"/>
          <p:cNvSpPr>
            <a:spLocks noGrp="1"/>
          </p:cNvSpPr>
          <p:nvPr>
            <p:ph type="sldNum" sz="quarter" idx="10"/>
          </p:nvPr>
        </p:nvSpPr>
        <p:spPr/>
        <p:txBody>
          <a:bodyPr/>
          <a:lstStyle>
            <a:lvl1pPr>
              <a:defRPr/>
            </a:lvl1pPr>
          </a:lstStyle>
          <a:p>
            <a:fld id="{61F777AB-8740-495A-853F-3EA5DFCEC9EE}" type="slidenum">
              <a:rPr lang="en-GB" altLang="en-US"/>
              <a:pPr/>
              <a:t>‹#›</a:t>
            </a:fld>
            <a:endParaRPr lang="en-GB" altLang="en-US"/>
          </a:p>
        </p:txBody>
      </p:sp>
    </p:spTree>
    <p:extLst>
      <p:ext uri="{BB962C8B-B14F-4D97-AF65-F5344CB8AC3E}">
        <p14:creationId xmlns:p14="http://schemas.microsoft.com/office/powerpoint/2010/main" val="40509377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527382" y="836713"/>
            <a:ext cx="5386917" cy="597743"/>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7382" y="1412777"/>
            <a:ext cx="5386917"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412777"/>
            <a:ext cx="547260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1"/>
          <p:cNvSpPr>
            <a:spLocks noGrp="1"/>
          </p:cNvSpPr>
          <p:nvPr>
            <p:ph type="sldNum" sz="quarter" idx="10"/>
          </p:nvPr>
        </p:nvSpPr>
        <p:spPr/>
        <p:txBody>
          <a:bodyPr/>
          <a:lstStyle>
            <a:lvl1pPr>
              <a:defRPr/>
            </a:lvl1pPr>
          </a:lstStyle>
          <a:p>
            <a:fld id="{CBB3DC57-1871-4BF4-BA80-758CA17562BA}" type="slidenum">
              <a:rPr lang="en-GB" altLang="en-US"/>
              <a:pPr/>
              <a:t>‹#›</a:t>
            </a:fld>
            <a:endParaRPr lang="en-GB" altLang="en-US"/>
          </a:p>
        </p:txBody>
      </p:sp>
    </p:spTree>
    <p:extLst>
      <p:ext uri="{BB962C8B-B14F-4D97-AF65-F5344CB8AC3E}">
        <p14:creationId xmlns:p14="http://schemas.microsoft.com/office/powerpoint/2010/main" val="4287321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3" name="Slide Number Placeholder 11"/>
          <p:cNvSpPr>
            <a:spLocks noGrp="1"/>
          </p:cNvSpPr>
          <p:nvPr>
            <p:ph type="sldNum" sz="quarter" idx="10"/>
          </p:nvPr>
        </p:nvSpPr>
        <p:spPr/>
        <p:txBody>
          <a:bodyPr/>
          <a:lstStyle>
            <a:lvl1pPr>
              <a:defRPr/>
            </a:lvl1pPr>
          </a:lstStyle>
          <a:p>
            <a:fld id="{D8A343A0-4C0B-4E1A-8DE8-E4C98AFD3BAB}" type="slidenum">
              <a:rPr lang="en-GB" altLang="en-US"/>
              <a:pPr/>
              <a:t>‹#›</a:t>
            </a:fld>
            <a:endParaRPr lang="en-GB" altLang="en-US"/>
          </a:p>
        </p:txBody>
      </p:sp>
    </p:spTree>
    <p:extLst>
      <p:ext uri="{BB962C8B-B14F-4D97-AF65-F5344CB8AC3E}">
        <p14:creationId xmlns:p14="http://schemas.microsoft.com/office/powerpoint/2010/main" val="2285928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fld id="{4ED7C97E-2AAE-4434-BDFA-C12A93DED267}" type="slidenum">
              <a:rPr lang="en-GB" altLang="en-US"/>
              <a:pPr/>
              <a:t>‹#›</a:t>
            </a:fld>
            <a:endParaRPr lang="en-GB" altLang="en-US"/>
          </a:p>
        </p:txBody>
      </p:sp>
    </p:spTree>
    <p:extLst>
      <p:ext uri="{BB962C8B-B14F-4D97-AF65-F5344CB8AC3E}">
        <p14:creationId xmlns:p14="http://schemas.microsoft.com/office/powerpoint/2010/main" val="2046474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27381" y="836712"/>
            <a:ext cx="11040203"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11"/>
          <p:cNvSpPr>
            <a:spLocks noGrp="1"/>
          </p:cNvSpPr>
          <p:nvPr>
            <p:ph type="sldNum" sz="quarter" idx="10"/>
          </p:nvPr>
        </p:nvSpPr>
        <p:spPr>
          <a:xfrm>
            <a:off x="9012767" y="6118226"/>
            <a:ext cx="2844800" cy="365125"/>
          </a:xfrm>
        </p:spPr>
        <p:txBody>
          <a:bodyPr/>
          <a:lstStyle>
            <a:lvl1pPr>
              <a:defRPr/>
            </a:lvl1pPr>
          </a:lstStyle>
          <a:p>
            <a:fld id="{8CDDFB7F-8234-4E36-AF64-99925956925F}" type="slidenum">
              <a:rPr lang="en-GB" smtClean="0"/>
              <a:pPr/>
              <a:t>‹#›</a:t>
            </a:fld>
            <a:endParaRPr lang="en-GB"/>
          </a:p>
        </p:txBody>
      </p:sp>
    </p:spTree>
    <p:extLst>
      <p:ext uri="{BB962C8B-B14F-4D97-AF65-F5344CB8AC3E}">
        <p14:creationId xmlns:p14="http://schemas.microsoft.com/office/powerpoint/2010/main" val="453815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1" y="836713"/>
            <a:ext cx="6815667"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27382" y="836712"/>
            <a:ext cx="4011084" cy="5112568"/>
          </a:xfrm>
          <a:prstGeom prst="rect">
            <a:avLst/>
          </a:prstGeom>
        </p:spPr>
        <p:txBody>
          <a:bodyPr/>
          <a:lstStyle>
            <a:lvl1pPr marL="0" indent="0">
              <a:buNone/>
              <a:defRPr sz="1400">
                <a:solidFill>
                  <a:srgbClr val="052264"/>
                </a:solidFill>
                <a:latin typeface="+mn-lt"/>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6" name="Slide Number Placeholder 11"/>
          <p:cNvSpPr>
            <a:spLocks noGrp="1"/>
          </p:cNvSpPr>
          <p:nvPr>
            <p:ph type="sldNum" sz="quarter" idx="10"/>
          </p:nvPr>
        </p:nvSpPr>
        <p:spPr/>
        <p:txBody>
          <a:bodyPr/>
          <a:lstStyle>
            <a:lvl1pPr>
              <a:defRPr/>
            </a:lvl1pPr>
          </a:lstStyle>
          <a:p>
            <a:fld id="{262D8CCF-5B24-46F4-A433-9CAA5A9AB237}" type="slidenum">
              <a:rPr lang="en-GB" altLang="en-US"/>
              <a:pPr/>
              <a:t>‹#›</a:t>
            </a:fld>
            <a:endParaRPr lang="en-GB" altLang="en-US"/>
          </a:p>
        </p:txBody>
      </p:sp>
    </p:spTree>
    <p:extLst>
      <p:ext uri="{BB962C8B-B14F-4D97-AF65-F5344CB8AC3E}">
        <p14:creationId xmlns:p14="http://schemas.microsoft.com/office/powerpoint/2010/main" val="1367348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39713" y="5516563"/>
            <a:ext cx="11712575"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 name="Picture 7" descr="P:\Communications\Development\Change June 2012\New Stationery Development - Yeomans\JOC\Imag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8988" y="3557588"/>
            <a:ext cx="3962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69" y="908723"/>
            <a:ext cx="11664951" cy="981075"/>
          </a:xfrm>
        </p:spPr>
        <p:txBody>
          <a:bodyPr/>
          <a:lstStyle>
            <a:lvl1pPr algn="l">
              <a:defRPr sz="4400"/>
            </a:lvl1pPr>
          </a:lstStyle>
          <a:p>
            <a:r>
              <a:rPr lang="en-US"/>
              <a:t>Click to edit Master title style</a:t>
            </a:r>
            <a:endParaRPr lang="en-US" dirty="0"/>
          </a:p>
        </p:txBody>
      </p:sp>
      <p:sp>
        <p:nvSpPr>
          <p:cNvPr id="8" name="Rectangle 3"/>
          <p:cNvSpPr>
            <a:spLocks noGrp="1" noChangeArrowheads="1"/>
          </p:cNvSpPr>
          <p:nvPr>
            <p:ph type="subTitle" idx="1"/>
          </p:nvPr>
        </p:nvSpPr>
        <p:spPr>
          <a:xfrm>
            <a:off x="334433" y="2061096"/>
            <a:ext cx="11618384" cy="431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2769528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27381" y="836712"/>
            <a:ext cx="11040203"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11"/>
          <p:cNvSpPr>
            <a:spLocks noGrp="1"/>
          </p:cNvSpPr>
          <p:nvPr>
            <p:ph type="sldNum" sz="quarter" idx="10"/>
          </p:nvPr>
        </p:nvSpPr>
        <p:spPr>
          <a:xfrm>
            <a:off x="9012238" y="6118225"/>
            <a:ext cx="2844800" cy="365125"/>
          </a:xfrm>
        </p:spPr>
        <p:txBody>
          <a:bodyPr/>
          <a:lstStyle>
            <a:lvl1pPr>
              <a:defRPr smtClean="0"/>
            </a:lvl1pPr>
          </a:lstStyle>
          <a:p>
            <a:pPr>
              <a:defRPr/>
            </a:pPr>
            <a:fld id="{CC749481-B8B2-45A5-BDE7-37081EEA1D35}" type="slidenum">
              <a:rPr lang="en-GB" altLang="en-US"/>
              <a:pPr>
                <a:defRPr/>
              </a:pPr>
              <a:t>‹#›</a:t>
            </a:fld>
            <a:endParaRPr lang="en-GB" altLang="en-US"/>
          </a:p>
        </p:txBody>
      </p:sp>
    </p:spTree>
    <p:extLst>
      <p:ext uri="{BB962C8B-B14F-4D97-AF65-F5344CB8AC3E}">
        <p14:creationId xmlns:p14="http://schemas.microsoft.com/office/powerpoint/2010/main" val="1710368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8"/>
            <a:ext cx="10363200" cy="1362075"/>
          </a:xfrm>
        </p:spPr>
        <p:txBody>
          <a:bodyPr anchor="t"/>
          <a:lstStyle>
            <a:lvl1pPr algn="l">
              <a:defRPr sz="1600" b="1" cap="all">
                <a:latin typeface="+mn-lt"/>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2780931"/>
            <a:ext cx="10363200" cy="1500187"/>
          </a:xfrm>
          <a:prstGeom prst="rect">
            <a:avLst/>
          </a:prstGeom>
        </p:spPr>
        <p:txBody>
          <a:bodyPr anchor="b"/>
          <a:lstStyle>
            <a:lvl1pPr marL="0" indent="0">
              <a:buNone/>
              <a:defRPr sz="2000">
                <a:solidFill>
                  <a:srgbClr val="052264"/>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83C5D5B4-3A75-43F5-9C61-C00ED2706FA5}" type="slidenum">
              <a:rPr lang="en-GB" altLang="en-US"/>
              <a:pPr>
                <a:defRPr/>
              </a:pPr>
              <a:t>‹#›</a:t>
            </a:fld>
            <a:endParaRPr lang="en-GB" altLang="en-US"/>
          </a:p>
        </p:txBody>
      </p:sp>
    </p:spTree>
    <p:extLst>
      <p:ext uri="{BB962C8B-B14F-4D97-AF65-F5344CB8AC3E}">
        <p14:creationId xmlns:p14="http://schemas.microsoft.com/office/powerpoint/2010/main" val="1022204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527383" y="836712"/>
            <a:ext cx="5376597"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1"/>
          <p:cNvSpPr>
            <a:spLocks noGrp="1"/>
          </p:cNvSpPr>
          <p:nvPr>
            <p:ph type="sldNum" sz="quarter" idx="10"/>
          </p:nvPr>
        </p:nvSpPr>
        <p:spPr/>
        <p:txBody>
          <a:bodyPr/>
          <a:lstStyle>
            <a:lvl1pPr>
              <a:defRPr/>
            </a:lvl1pPr>
          </a:lstStyle>
          <a:p>
            <a:pPr>
              <a:defRPr/>
            </a:pPr>
            <a:fld id="{F8ACA58B-4A70-41C7-B9D8-4F8AB03A2B5C}" type="slidenum">
              <a:rPr lang="en-GB" altLang="en-US"/>
              <a:pPr>
                <a:defRPr/>
              </a:pPr>
              <a:t>‹#›</a:t>
            </a:fld>
            <a:endParaRPr lang="en-GB" altLang="en-US"/>
          </a:p>
        </p:txBody>
      </p:sp>
    </p:spTree>
    <p:extLst>
      <p:ext uri="{BB962C8B-B14F-4D97-AF65-F5344CB8AC3E}">
        <p14:creationId xmlns:p14="http://schemas.microsoft.com/office/powerpoint/2010/main" val="3500845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527383" y="836715"/>
            <a:ext cx="5386917" cy="597743"/>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7383" y="1412779"/>
            <a:ext cx="5386917"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412779"/>
            <a:ext cx="547260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1"/>
          <p:cNvSpPr>
            <a:spLocks noGrp="1"/>
          </p:cNvSpPr>
          <p:nvPr>
            <p:ph type="sldNum" sz="quarter" idx="10"/>
          </p:nvPr>
        </p:nvSpPr>
        <p:spPr/>
        <p:txBody>
          <a:bodyPr/>
          <a:lstStyle>
            <a:lvl1pPr>
              <a:defRPr/>
            </a:lvl1pPr>
          </a:lstStyle>
          <a:p>
            <a:pPr>
              <a:defRPr/>
            </a:pPr>
            <a:fld id="{6FF5F1EB-5C7F-4786-BA4F-80FE7E3D5DB6}" type="slidenum">
              <a:rPr lang="en-GB" altLang="en-US"/>
              <a:pPr>
                <a:defRPr/>
              </a:pPr>
              <a:t>‹#›</a:t>
            </a:fld>
            <a:endParaRPr lang="en-GB" altLang="en-US"/>
          </a:p>
        </p:txBody>
      </p:sp>
    </p:spTree>
    <p:extLst>
      <p:ext uri="{BB962C8B-B14F-4D97-AF65-F5344CB8AC3E}">
        <p14:creationId xmlns:p14="http://schemas.microsoft.com/office/powerpoint/2010/main" val="25826576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3" name="Slide Number Placeholder 11"/>
          <p:cNvSpPr>
            <a:spLocks noGrp="1"/>
          </p:cNvSpPr>
          <p:nvPr>
            <p:ph type="sldNum" sz="quarter" idx="10"/>
          </p:nvPr>
        </p:nvSpPr>
        <p:spPr/>
        <p:txBody>
          <a:bodyPr/>
          <a:lstStyle>
            <a:lvl1pPr>
              <a:defRPr/>
            </a:lvl1pPr>
          </a:lstStyle>
          <a:p>
            <a:pPr>
              <a:defRPr/>
            </a:pPr>
            <a:fld id="{00E3CE54-EB0B-4ADC-9F19-653B68175470}" type="slidenum">
              <a:rPr lang="en-GB" altLang="en-US"/>
              <a:pPr>
                <a:defRPr/>
              </a:pPr>
              <a:t>‹#›</a:t>
            </a:fld>
            <a:endParaRPr lang="en-GB" altLang="en-US"/>
          </a:p>
        </p:txBody>
      </p:sp>
    </p:spTree>
    <p:extLst>
      <p:ext uri="{BB962C8B-B14F-4D97-AF65-F5344CB8AC3E}">
        <p14:creationId xmlns:p14="http://schemas.microsoft.com/office/powerpoint/2010/main" val="359295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3CD61F6-E72E-42CA-8E3D-E8AA83D1EEAB}" type="slidenum">
              <a:rPr lang="en-GB" altLang="en-US"/>
              <a:pPr>
                <a:defRPr/>
              </a:pPr>
              <a:t>‹#›</a:t>
            </a:fld>
            <a:endParaRPr lang="en-GB" altLang="en-US"/>
          </a:p>
        </p:txBody>
      </p:sp>
    </p:spTree>
    <p:extLst>
      <p:ext uri="{BB962C8B-B14F-4D97-AF65-F5344CB8AC3E}">
        <p14:creationId xmlns:p14="http://schemas.microsoft.com/office/powerpoint/2010/main" val="16501956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2" y="836715"/>
            <a:ext cx="6815667"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27383" y="836712"/>
            <a:ext cx="4011084" cy="5112568"/>
          </a:xfrm>
          <a:prstGeom prst="rect">
            <a:avLst/>
          </a:prstGeom>
        </p:spPr>
        <p:txBody>
          <a:bodyPr/>
          <a:lstStyle>
            <a:lvl1pPr marL="0" indent="0">
              <a:buNone/>
              <a:defRPr sz="1400">
                <a:solidFill>
                  <a:srgbClr val="052264"/>
                </a:solidFill>
                <a:latin typeface="+mn-lt"/>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6" name="Slide Number Placeholder 11"/>
          <p:cNvSpPr>
            <a:spLocks noGrp="1"/>
          </p:cNvSpPr>
          <p:nvPr>
            <p:ph type="sldNum" sz="quarter" idx="10"/>
          </p:nvPr>
        </p:nvSpPr>
        <p:spPr/>
        <p:txBody>
          <a:bodyPr/>
          <a:lstStyle>
            <a:lvl1pPr>
              <a:defRPr/>
            </a:lvl1pPr>
          </a:lstStyle>
          <a:p>
            <a:pPr>
              <a:defRPr/>
            </a:pPr>
            <a:fld id="{08313372-C68D-4F81-90BE-63103CFF3C31}" type="slidenum">
              <a:rPr lang="en-GB" altLang="en-US"/>
              <a:pPr>
                <a:defRPr/>
              </a:pPr>
              <a:t>‹#›</a:t>
            </a:fld>
            <a:endParaRPr lang="en-GB" altLang="en-US"/>
          </a:p>
        </p:txBody>
      </p:sp>
    </p:spTree>
    <p:extLst>
      <p:ext uri="{BB962C8B-B14F-4D97-AF65-F5344CB8AC3E}">
        <p14:creationId xmlns:p14="http://schemas.microsoft.com/office/powerpoint/2010/main" val="37543201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39713" y="5516563"/>
            <a:ext cx="11712575"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 name="Picture 7" descr="P:\Communications\Development\Change June 2012\New Stationery Development - Yeomans\JOC\Imag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8988" y="3557588"/>
            <a:ext cx="3962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69" y="908723"/>
            <a:ext cx="11664951" cy="981075"/>
          </a:xfrm>
        </p:spPr>
        <p:txBody>
          <a:bodyPr/>
          <a:lstStyle>
            <a:lvl1pPr algn="l">
              <a:defRPr sz="4400"/>
            </a:lvl1pPr>
          </a:lstStyle>
          <a:p>
            <a:r>
              <a:rPr lang="en-US"/>
              <a:t>Click to edit Master title style</a:t>
            </a:r>
            <a:endParaRPr lang="en-US" dirty="0"/>
          </a:p>
        </p:txBody>
      </p:sp>
      <p:sp>
        <p:nvSpPr>
          <p:cNvPr id="8" name="Rectangle 3"/>
          <p:cNvSpPr>
            <a:spLocks noGrp="1" noChangeArrowheads="1"/>
          </p:cNvSpPr>
          <p:nvPr>
            <p:ph type="subTitle" idx="1"/>
          </p:nvPr>
        </p:nvSpPr>
        <p:spPr>
          <a:xfrm>
            <a:off x="334433" y="2061096"/>
            <a:ext cx="11618384" cy="431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2759052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6"/>
            <a:ext cx="10363200" cy="1362075"/>
          </a:xfrm>
        </p:spPr>
        <p:txBody>
          <a:bodyPr anchor="t"/>
          <a:lstStyle>
            <a:lvl1pPr algn="l">
              <a:defRPr sz="1600" b="1" cap="all">
                <a:latin typeface="+mn-lt"/>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2780929"/>
            <a:ext cx="10363200" cy="1500187"/>
          </a:xfrm>
          <a:prstGeom prst="rect">
            <a:avLst/>
          </a:prstGeom>
        </p:spPr>
        <p:txBody>
          <a:bodyPr anchor="b"/>
          <a:lstStyle>
            <a:lvl1pPr marL="0" indent="0">
              <a:buNone/>
              <a:defRPr sz="2000">
                <a:solidFill>
                  <a:srgbClr val="052264"/>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11"/>
          <p:cNvSpPr>
            <a:spLocks noGrp="1"/>
          </p:cNvSpPr>
          <p:nvPr>
            <p:ph type="sldNum" sz="quarter" idx="10"/>
          </p:nvPr>
        </p:nvSpPr>
        <p:spPr/>
        <p:txBody>
          <a:bodyPr/>
          <a:lstStyle>
            <a:lvl1pPr>
              <a:defRPr/>
            </a:lvl1pPr>
          </a:lstStyle>
          <a:p>
            <a:fld id="{DA8785FD-CE14-4A37-98E7-D85E4F61766D}" type="slidenum">
              <a:rPr lang="en-GB" smtClean="0"/>
              <a:pPr/>
              <a:t>‹#›</a:t>
            </a:fld>
            <a:endParaRPr lang="en-GB"/>
          </a:p>
        </p:txBody>
      </p:sp>
    </p:spTree>
    <p:extLst>
      <p:ext uri="{BB962C8B-B14F-4D97-AF65-F5344CB8AC3E}">
        <p14:creationId xmlns:p14="http://schemas.microsoft.com/office/powerpoint/2010/main" val="568262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27381" y="836712"/>
            <a:ext cx="11040203"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11"/>
          <p:cNvSpPr>
            <a:spLocks noGrp="1"/>
          </p:cNvSpPr>
          <p:nvPr>
            <p:ph type="sldNum" sz="quarter" idx="10"/>
          </p:nvPr>
        </p:nvSpPr>
        <p:spPr>
          <a:xfrm>
            <a:off x="9012238" y="6118225"/>
            <a:ext cx="2844800" cy="365125"/>
          </a:xfrm>
        </p:spPr>
        <p:txBody>
          <a:bodyPr/>
          <a:lstStyle>
            <a:lvl1pPr>
              <a:defRPr smtClean="0"/>
            </a:lvl1pPr>
          </a:lstStyle>
          <a:p>
            <a:pPr>
              <a:defRPr/>
            </a:pPr>
            <a:fld id="{CC749481-B8B2-45A5-BDE7-37081EEA1D35}" type="slidenum">
              <a:rPr lang="en-GB" altLang="en-US"/>
              <a:pPr>
                <a:defRPr/>
              </a:pPr>
              <a:t>‹#›</a:t>
            </a:fld>
            <a:endParaRPr lang="en-GB" altLang="en-US"/>
          </a:p>
        </p:txBody>
      </p:sp>
    </p:spTree>
    <p:extLst>
      <p:ext uri="{BB962C8B-B14F-4D97-AF65-F5344CB8AC3E}">
        <p14:creationId xmlns:p14="http://schemas.microsoft.com/office/powerpoint/2010/main" val="20811815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8"/>
            <a:ext cx="10363200" cy="1362075"/>
          </a:xfrm>
        </p:spPr>
        <p:txBody>
          <a:bodyPr anchor="t"/>
          <a:lstStyle>
            <a:lvl1pPr algn="l">
              <a:defRPr sz="1600" b="1" cap="all">
                <a:latin typeface="+mn-lt"/>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2780931"/>
            <a:ext cx="10363200" cy="1500187"/>
          </a:xfrm>
          <a:prstGeom prst="rect">
            <a:avLst/>
          </a:prstGeom>
        </p:spPr>
        <p:txBody>
          <a:bodyPr anchor="b"/>
          <a:lstStyle>
            <a:lvl1pPr marL="0" indent="0">
              <a:buNone/>
              <a:defRPr sz="2000">
                <a:solidFill>
                  <a:srgbClr val="052264"/>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83C5D5B4-3A75-43F5-9C61-C00ED2706FA5}" type="slidenum">
              <a:rPr lang="en-GB" altLang="en-US"/>
              <a:pPr>
                <a:defRPr/>
              </a:pPr>
              <a:t>‹#›</a:t>
            </a:fld>
            <a:endParaRPr lang="en-GB" altLang="en-US"/>
          </a:p>
        </p:txBody>
      </p:sp>
    </p:spTree>
    <p:extLst>
      <p:ext uri="{BB962C8B-B14F-4D97-AF65-F5344CB8AC3E}">
        <p14:creationId xmlns:p14="http://schemas.microsoft.com/office/powerpoint/2010/main" val="19515463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527383" y="836712"/>
            <a:ext cx="5376597"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1"/>
          <p:cNvSpPr>
            <a:spLocks noGrp="1"/>
          </p:cNvSpPr>
          <p:nvPr>
            <p:ph type="sldNum" sz="quarter" idx="10"/>
          </p:nvPr>
        </p:nvSpPr>
        <p:spPr/>
        <p:txBody>
          <a:bodyPr/>
          <a:lstStyle>
            <a:lvl1pPr>
              <a:defRPr/>
            </a:lvl1pPr>
          </a:lstStyle>
          <a:p>
            <a:pPr>
              <a:defRPr/>
            </a:pPr>
            <a:fld id="{F8ACA58B-4A70-41C7-B9D8-4F8AB03A2B5C}" type="slidenum">
              <a:rPr lang="en-GB" altLang="en-US"/>
              <a:pPr>
                <a:defRPr/>
              </a:pPr>
              <a:t>‹#›</a:t>
            </a:fld>
            <a:endParaRPr lang="en-GB" altLang="en-US"/>
          </a:p>
        </p:txBody>
      </p:sp>
    </p:spTree>
    <p:extLst>
      <p:ext uri="{BB962C8B-B14F-4D97-AF65-F5344CB8AC3E}">
        <p14:creationId xmlns:p14="http://schemas.microsoft.com/office/powerpoint/2010/main" val="25549323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527383" y="836715"/>
            <a:ext cx="5386917" cy="597743"/>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7383" y="1412779"/>
            <a:ext cx="5386917"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412779"/>
            <a:ext cx="547260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1"/>
          <p:cNvSpPr>
            <a:spLocks noGrp="1"/>
          </p:cNvSpPr>
          <p:nvPr>
            <p:ph type="sldNum" sz="quarter" idx="10"/>
          </p:nvPr>
        </p:nvSpPr>
        <p:spPr/>
        <p:txBody>
          <a:bodyPr/>
          <a:lstStyle>
            <a:lvl1pPr>
              <a:defRPr/>
            </a:lvl1pPr>
          </a:lstStyle>
          <a:p>
            <a:pPr>
              <a:defRPr/>
            </a:pPr>
            <a:fld id="{6FF5F1EB-5C7F-4786-BA4F-80FE7E3D5DB6}" type="slidenum">
              <a:rPr lang="en-GB" altLang="en-US"/>
              <a:pPr>
                <a:defRPr/>
              </a:pPr>
              <a:t>‹#›</a:t>
            </a:fld>
            <a:endParaRPr lang="en-GB" altLang="en-US"/>
          </a:p>
        </p:txBody>
      </p:sp>
    </p:spTree>
    <p:extLst>
      <p:ext uri="{BB962C8B-B14F-4D97-AF65-F5344CB8AC3E}">
        <p14:creationId xmlns:p14="http://schemas.microsoft.com/office/powerpoint/2010/main" val="8042045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3" name="Slide Number Placeholder 11"/>
          <p:cNvSpPr>
            <a:spLocks noGrp="1"/>
          </p:cNvSpPr>
          <p:nvPr>
            <p:ph type="sldNum" sz="quarter" idx="10"/>
          </p:nvPr>
        </p:nvSpPr>
        <p:spPr/>
        <p:txBody>
          <a:bodyPr/>
          <a:lstStyle>
            <a:lvl1pPr>
              <a:defRPr/>
            </a:lvl1pPr>
          </a:lstStyle>
          <a:p>
            <a:pPr>
              <a:defRPr/>
            </a:pPr>
            <a:fld id="{00E3CE54-EB0B-4ADC-9F19-653B68175470}" type="slidenum">
              <a:rPr lang="en-GB" altLang="en-US"/>
              <a:pPr>
                <a:defRPr/>
              </a:pPr>
              <a:t>‹#›</a:t>
            </a:fld>
            <a:endParaRPr lang="en-GB" altLang="en-US"/>
          </a:p>
        </p:txBody>
      </p:sp>
    </p:spTree>
    <p:extLst>
      <p:ext uri="{BB962C8B-B14F-4D97-AF65-F5344CB8AC3E}">
        <p14:creationId xmlns:p14="http://schemas.microsoft.com/office/powerpoint/2010/main" val="9146838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3CD61F6-E72E-42CA-8E3D-E8AA83D1EEAB}" type="slidenum">
              <a:rPr lang="en-GB" altLang="en-US"/>
              <a:pPr>
                <a:defRPr/>
              </a:pPr>
              <a:t>‹#›</a:t>
            </a:fld>
            <a:endParaRPr lang="en-GB" altLang="en-US"/>
          </a:p>
        </p:txBody>
      </p:sp>
    </p:spTree>
    <p:extLst>
      <p:ext uri="{BB962C8B-B14F-4D97-AF65-F5344CB8AC3E}">
        <p14:creationId xmlns:p14="http://schemas.microsoft.com/office/powerpoint/2010/main" val="3371840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2" y="836715"/>
            <a:ext cx="6815667"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27383" y="836712"/>
            <a:ext cx="4011084" cy="5112568"/>
          </a:xfrm>
          <a:prstGeom prst="rect">
            <a:avLst/>
          </a:prstGeom>
        </p:spPr>
        <p:txBody>
          <a:bodyPr/>
          <a:lstStyle>
            <a:lvl1pPr marL="0" indent="0">
              <a:buNone/>
              <a:defRPr sz="1400">
                <a:solidFill>
                  <a:srgbClr val="052264"/>
                </a:solidFill>
                <a:latin typeface="+mn-lt"/>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6" name="Slide Number Placeholder 11"/>
          <p:cNvSpPr>
            <a:spLocks noGrp="1"/>
          </p:cNvSpPr>
          <p:nvPr>
            <p:ph type="sldNum" sz="quarter" idx="10"/>
          </p:nvPr>
        </p:nvSpPr>
        <p:spPr/>
        <p:txBody>
          <a:bodyPr/>
          <a:lstStyle>
            <a:lvl1pPr>
              <a:defRPr/>
            </a:lvl1pPr>
          </a:lstStyle>
          <a:p>
            <a:pPr>
              <a:defRPr/>
            </a:pPr>
            <a:fld id="{08313372-C68D-4F81-90BE-63103CFF3C31}" type="slidenum">
              <a:rPr lang="en-GB" altLang="en-US"/>
              <a:pPr>
                <a:defRPr/>
              </a:pPr>
              <a:t>‹#›</a:t>
            </a:fld>
            <a:endParaRPr lang="en-GB" altLang="en-US"/>
          </a:p>
        </p:txBody>
      </p:sp>
    </p:spTree>
    <p:extLst>
      <p:ext uri="{BB962C8B-B14F-4D97-AF65-F5344CB8AC3E}">
        <p14:creationId xmlns:p14="http://schemas.microsoft.com/office/powerpoint/2010/main" val="4067361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239713" y="5516563"/>
            <a:ext cx="11712575" cy="122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p>
        </p:txBody>
      </p:sp>
      <p:pic>
        <p:nvPicPr>
          <p:cNvPr id="5" name="Picture 7" descr="P:\Communications\Development\Change June 2012\New Stationery Development - Yeomans\JOC\Image3.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38988" y="3557588"/>
            <a:ext cx="3962400"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ctrTitle"/>
          </p:nvPr>
        </p:nvSpPr>
        <p:spPr>
          <a:xfrm>
            <a:off x="287869" y="908723"/>
            <a:ext cx="11664951" cy="981075"/>
          </a:xfrm>
        </p:spPr>
        <p:txBody>
          <a:bodyPr/>
          <a:lstStyle>
            <a:lvl1pPr algn="l">
              <a:defRPr sz="4400"/>
            </a:lvl1pPr>
          </a:lstStyle>
          <a:p>
            <a:r>
              <a:rPr lang="en-US"/>
              <a:t>Click to edit Master title style</a:t>
            </a:r>
            <a:endParaRPr lang="en-US" dirty="0"/>
          </a:p>
        </p:txBody>
      </p:sp>
      <p:sp>
        <p:nvSpPr>
          <p:cNvPr id="8" name="Rectangle 3"/>
          <p:cNvSpPr>
            <a:spLocks noGrp="1" noChangeArrowheads="1"/>
          </p:cNvSpPr>
          <p:nvPr>
            <p:ph type="subTitle" idx="1"/>
          </p:nvPr>
        </p:nvSpPr>
        <p:spPr>
          <a:xfrm>
            <a:off x="334433" y="2061096"/>
            <a:ext cx="11618384" cy="4318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 typeface="Arial" charset="0"/>
              <a:buNone/>
              <a:tabLst/>
              <a:defRPr sz="3200">
                <a:solidFill>
                  <a:srgbClr val="0079BC"/>
                </a:solidFill>
                <a:latin typeface="+mn-lt"/>
                <a:cs typeface="Arial" pitchFamily="34" charset="0"/>
              </a:defRPr>
            </a:lvl1pPr>
          </a:lstStyle>
          <a:p>
            <a:r>
              <a:rPr lang="en-US"/>
              <a:t>Click to edit Master subtitle style</a:t>
            </a:r>
            <a:endParaRPr lang="en-US" dirty="0"/>
          </a:p>
        </p:txBody>
      </p:sp>
    </p:spTree>
    <p:extLst>
      <p:ext uri="{BB962C8B-B14F-4D97-AF65-F5344CB8AC3E}">
        <p14:creationId xmlns:p14="http://schemas.microsoft.com/office/powerpoint/2010/main" val="36948400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27381" y="836712"/>
            <a:ext cx="11040203" cy="51125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11"/>
          <p:cNvSpPr>
            <a:spLocks noGrp="1"/>
          </p:cNvSpPr>
          <p:nvPr>
            <p:ph type="sldNum" sz="quarter" idx="10"/>
          </p:nvPr>
        </p:nvSpPr>
        <p:spPr>
          <a:xfrm>
            <a:off x="9012238" y="6118225"/>
            <a:ext cx="2844800" cy="365125"/>
          </a:xfrm>
        </p:spPr>
        <p:txBody>
          <a:bodyPr/>
          <a:lstStyle>
            <a:lvl1pPr>
              <a:defRPr smtClean="0"/>
            </a:lvl1pPr>
          </a:lstStyle>
          <a:p>
            <a:pPr>
              <a:defRPr/>
            </a:pPr>
            <a:fld id="{CC749481-B8B2-45A5-BDE7-37081EEA1D35}" type="slidenum">
              <a:rPr lang="en-GB" altLang="en-US"/>
              <a:pPr>
                <a:defRPr/>
              </a:pPr>
              <a:t>‹#›</a:t>
            </a:fld>
            <a:endParaRPr lang="en-GB" altLang="en-US"/>
          </a:p>
        </p:txBody>
      </p:sp>
    </p:spTree>
    <p:extLst>
      <p:ext uri="{BB962C8B-B14F-4D97-AF65-F5344CB8AC3E}">
        <p14:creationId xmlns:p14="http://schemas.microsoft.com/office/powerpoint/2010/main" val="3388508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281118"/>
            <a:ext cx="10363200" cy="1362075"/>
          </a:xfrm>
        </p:spPr>
        <p:txBody>
          <a:bodyPr anchor="t"/>
          <a:lstStyle>
            <a:lvl1pPr algn="l">
              <a:defRPr sz="1600" b="1" cap="all">
                <a:latin typeface="+mn-lt"/>
                <a:cs typeface="Arial" pitchFamily="34" charset="0"/>
              </a:defRPr>
            </a:lvl1pPr>
          </a:lstStyle>
          <a:p>
            <a:r>
              <a:rPr lang="en-US"/>
              <a:t>Click to edit Master title style</a:t>
            </a:r>
            <a:endParaRPr lang="en-GB" dirty="0"/>
          </a:p>
        </p:txBody>
      </p:sp>
      <p:sp>
        <p:nvSpPr>
          <p:cNvPr id="3" name="Text Placeholder 2"/>
          <p:cNvSpPr>
            <a:spLocks noGrp="1"/>
          </p:cNvSpPr>
          <p:nvPr>
            <p:ph type="body" idx="1"/>
          </p:nvPr>
        </p:nvSpPr>
        <p:spPr>
          <a:xfrm>
            <a:off x="963084" y="2780931"/>
            <a:ext cx="10363200" cy="1500187"/>
          </a:xfrm>
          <a:prstGeom prst="rect">
            <a:avLst/>
          </a:prstGeom>
        </p:spPr>
        <p:txBody>
          <a:bodyPr anchor="b"/>
          <a:lstStyle>
            <a:lvl1pPr marL="0" indent="0">
              <a:buNone/>
              <a:defRPr sz="2000">
                <a:solidFill>
                  <a:srgbClr val="052264"/>
                </a:solidFill>
                <a:latin typeface="+mn-lt"/>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83C5D5B4-3A75-43F5-9C61-C00ED2706FA5}" type="slidenum">
              <a:rPr lang="en-GB" altLang="en-US"/>
              <a:pPr>
                <a:defRPr/>
              </a:pPr>
              <a:t>‹#›</a:t>
            </a:fld>
            <a:endParaRPr lang="en-GB" altLang="en-US"/>
          </a:p>
        </p:txBody>
      </p:sp>
    </p:spTree>
    <p:extLst>
      <p:ext uri="{BB962C8B-B14F-4D97-AF65-F5344CB8AC3E}">
        <p14:creationId xmlns:p14="http://schemas.microsoft.com/office/powerpoint/2010/main" val="2716708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527382" y="836712"/>
            <a:ext cx="5376597"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1"/>
          <p:cNvSpPr>
            <a:spLocks noGrp="1"/>
          </p:cNvSpPr>
          <p:nvPr>
            <p:ph type="sldNum" sz="quarter" idx="10"/>
          </p:nvPr>
        </p:nvSpPr>
        <p:spPr/>
        <p:txBody>
          <a:bodyPr/>
          <a:lstStyle>
            <a:lvl1pPr>
              <a:defRPr/>
            </a:lvl1pPr>
          </a:lstStyle>
          <a:p>
            <a:fld id="{DA8785FD-CE14-4A37-98E7-D85E4F61766D}" type="slidenum">
              <a:rPr lang="en-GB" smtClean="0"/>
              <a:pPr/>
              <a:t>‹#›</a:t>
            </a:fld>
            <a:endParaRPr lang="en-GB"/>
          </a:p>
        </p:txBody>
      </p:sp>
    </p:spTree>
    <p:extLst>
      <p:ext uri="{BB962C8B-B14F-4D97-AF65-F5344CB8AC3E}">
        <p14:creationId xmlns:p14="http://schemas.microsoft.com/office/powerpoint/2010/main" val="38305043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p>
            <a:r>
              <a:rPr lang="en-US"/>
              <a:t>Click to edit Master title style</a:t>
            </a:r>
            <a:endParaRPr lang="en-GB" dirty="0"/>
          </a:p>
        </p:txBody>
      </p:sp>
      <p:sp>
        <p:nvSpPr>
          <p:cNvPr id="3" name="Content Placeholder 2"/>
          <p:cNvSpPr>
            <a:spLocks noGrp="1"/>
          </p:cNvSpPr>
          <p:nvPr>
            <p:ph sz="half" idx="1"/>
          </p:nvPr>
        </p:nvSpPr>
        <p:spPr>
          <a:xfrm>
            <a:off x="527383" y="836712"/>
            <a:ext cx="5376597"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096000" y="836712"/>
            <a:ext cx="5472608" cy="5112568"/>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000">
                <a:solidFill>
                  <a:srgbClr val="052264"/>
                </a:solidFill>
                <a:latin typeface="+mn-lt"/>
                <a:cs typeface="Arial" pitchFamily="34" charset="0"/>
              </a:defRPr>
            </a:lvl3pPr>
            <a:lvl4pPr>
              <a:defRPr sz="1800">
                <a:solidFill>
                  <a:srgbClr val="052264"/>
                </a:solidFill>
                <a:latin typeface="+mn-lt"/>
                <a:cs typeface="Arial" pitchFamily="34" charset="0"/>
              </a:defRPr>
            </a:lvl4pPr>
            <a:lvl5pPr>
              <a:defRPr sz="1800">
                <a:solidFill>
                  <a:srgbClr val="052264"/>
                </a:solidFill>
                <a:latin typeface="+mn-lt"/>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Slide Number Placeholder 11"/>
          <p:cNvSpPr>
            <a:spLocks noGrp="1"/>
          </p:cNvSpPr>
          <p:nvPr>
            <p:ph type="sldNum" sz="quarter" idx="10"/>
          </p:nvPr>
        </p:nvSpPr>
        <p:spPr/>
        <p:txBody>
          <a:bodyPr/>
          <a:lstStyle>
            <a:lvl1pPr>
              <a:defRPr/>
            </a:lvl1pPr>
          </a:lstStyle>
          <a:p>
            <a:pPr>
              <a:defRPr/>
            </a:pPr>
            <a:fld id="{F8ACA58B-4A70-41C7-B9D8-4F8AB03A2B5C}" type="slidenum">
              <a:rPr lang="en-GB" altLang="en-US"/>
              <a:pPr>
                <a:defRPr/>
              </a:pPr>
              <a:t>‹#›</a:t>
            </a:fld>
            <a:endParaRPr lang="en-GB" altLang="en-US"/>
          </a:p>
        </p:txBody>
      </p:sp>
    </p:spTree>
    <p:extLst>
      <p:ext uri="{BB962C8B-B14F-4D97-AF65-F5344CB8AC3E}">
        <p14:creationId xmlns:p14="http://schemas.microsoft.com/office/powerpoint/2010/main" val="37572505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527383" y="836715"/>
            <a:ext cx="5386917" cy="597743"/>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7383" y="1412779"/>
            <a:ext cx="5386917"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412779"/>
            <a:ext cx="547260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1"/>
          <p:cNvSpPr>
            <a:spLocks noGrp="1"/>
          </p:cNvSpPr>
          <p:nvPr>
            <p:ph type="sldNum" sz="quarter" idx="10"/>
          </p:nvPr>
        </p:nvSpPr>
        <p:spPr/>
        <p:txBody>
          <a:bodyPr/>
          <a:lstStyle>
            <a:lvl1pPr>
              <a:defRPr/>
            </a:lvl1pPr>
          </a:lstStyle>
          <a:p>
            <a:pPr>
              <a:defRPr/>
            </a:pPr>
            <a:fld id="{6FF5F1EB-5C7F-4786-BA4F-80FE7E3D5DB6}" type="slidenum">
              <a:rPr lang="en-GB" altLang="en-US"/>
              <a:pPr>
                <a:defRPr/>
              </a:pPr>
              <a:t>‹#›</a:t>
            </a:fld>
            <a:endParaRPr lang="en-GB" altLang="en-US"/>
          </a:p>
        </p:txBody>
      </p:sp>
    </p:spTree>
    <p:extLst>
      <p:ext uri="{BB962C8B-B14F-4D97-AF65-F5344CB8AC3E}">
        <p14:creationId xmlns:p14="http://schemas.microsoft.com/office/powerpoint/2010/main" val="1985155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3" name="Slide Number Placeholder 11"/>
          <p:cNvSpPr>
            <a:spLocks noGrp="1"/>
          </p:cNvSpPr>
          <p:nvPr>
            <p:ph type="sldNum" sz="quarter" idx="10"/>
          </p:nvPr>
        </p:nvSpPr>
        <p:spPr/>
        <p:txBody>
          <a:bodyPr/>
          <a:lstStyle>
            <a:lvl1pPr>
              <a:defRPr/>
            </a:lvl1pPr>
          </a:lstStyle>
          <a:p>
            <a:pPr>
              <a:defRPr/>
            </a:pPr>
            <a:fld id="{00E3CE54-EB0B-4ADC-9F19-653B68175470}" type="slidenum">
              <a:rPr lang="en-GB" altLang="en-US"/>
              <a:pPr>
                <a:defRPr/>
              </a:pPr>
              <a:t>‹#›</a:t>
            </a:fld>
            <a:endParaRPr lang="en-GB" altLang="en-US"/>
          </a:p>
        </p:txBody>
      </p:sp>
    </p:spTree>
    <p:extLst>
      <p:ext uri="{BB962C8B-B14F-4D97-AF65-F5344CB8AC3E}">
        <p14:creationId xmlns:p14="http://schemas.microsoft.com/office/powerpoint/2010/main" val="10785034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3CD61F6-E72E-42CA-8E3D-E8AA83D1EEAB}" type="slidenum">
              <a:rPr lang="en-GB" altLang="en-US"/>
              <a:pPr>
                <a:defRPr/>
              </a:pPr>
              <a:t>‹#›</a:t>
            </a:fld>
            <a:endParaRPr lang="en-GB" altLang="en-US"/>
          </a:p>
        </p:txBody>
      </p:sp>
    </p:spTree>
    <p:extLst>
      <p:ext uri="{BB962C8B-B14F-4D97-AF65-F5344CB8AC3E}">
        <p14:creationId xmlns:p14="http://schemas.microsoft.com/office/powerpoint/2010/main" val="15102082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2" y="836715"/>
            <a:ext cx="6815667"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27383" y="836712"/>
            <a:ext cx="4011084" cy="5112568"/>
          </a:xfrm>
          <a:prstGeom prst="rect">
            <a:avLst/>
          </a:prstGeom>
        </p:spPr>
        <p:txBody>
          <a:bodyPr/>
          <a:lstStyle>
            <a:lvl1pPr marL="0" indent="0">
              <a:buNone/>
              <a:defRPr sz="1400">
                <a:solidFill>
                  <a:srgbClr val="052264"/>
                </a:solidFill>
                <a:latin typeface="+mn-lt"/>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6" name="Slide Number Placeholder 11"/>
          <p:cNvSpPr>
            <a:spLocks noGrp="1"/>
          </p:cNvSpPr>
          <p:nvPr>
            <p:ph type="sldNum" sz="quarter" idx="10"/>
          </p:nvPr>
        </p:nvSpPr>
        <p:spPr/>
        <p:txBody>
          <a:bodyPr/>
          <a:lstStyle>
            <a:lvl1pPr>
              <a:defRPr/>
            </a:lvl1pPr>
          </a:lstStyle>
          <a:p>
            <a:pPr>
              <a:defRPr/>
            </a:pPr>
            <a:fld id="{08313372-C68D-4F81-90BE-63103CFF3C31}" type="slidenum">
              <a:rPr lang="en-GB" altLang="en-US"/>
              <a:pPr>
                <a:defRPr/>
              </a:pPr>
              <a:t>‹#›</a:t>
            </a:fld>
            <a:endParaRPr lang="en-GB" altLang="en-US"/>
          </a:p>
        </p:txBody>
      </p:sp>
    </p:spTree>
    <p:extLst>
      <p:ext uri="{BB962C8B-B14F-4D97-AF65-F5344CB8AC3E}">
        <p14:creationId xmlns:p14="http://schemas.microsoft.com/office/powerpoint/2010/main" val="127902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1041227" cy="504056"/>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527382" y="836713"/>
            <a:ext cx="5386917" cy="597743"/>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27382" y="1412777"/>
            <a:ext cx="5386917"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096000" y="858391"/>
            <a:ext cx="5472608" cy="567754"/>
          </a:xfrm>
          <a:prstGeom prst="rect">
            <a:avLst/>
          </a:prstGeom>
        </p:spPr>
        <p:txBody>
          <a:bodyPr anchor="b"/>
          <a:lstStyle>
            <a:lvl1pPr marL="0" indent="0">
              <a:buNone/>
              <a:defRPr sz="2000" b="1">
                <a:solidFill>
                  <a:srgbClr val="052264"/>
                </a:solidFill>
                <a:latin typeface="+mn-lt"/>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96000" y="1412777"/>
            <a:ext cx="5472608" cy="4536503"/>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000">
                <a:solidFill>
                  <a:srgbClr val="052264"/>
                </a:solidFill>
                <a:latin typeface="+mn-lt"/>
                <a:cs typeface="Arial" pitchFamily="34" charset="0"/>
              </a:defRPr>
            </a:lvl2pPr>
            <a:lvl3pPr>
              <a:defRPr sz="1800">
                <a:solidFill>
                  <a:srgbClr val="052264"/>
                </a:solidFill>
                <a:latin typeface="+mn-lt"/>
                <a:cs typeface="Arial" pitchFamily="34" charset="0"/>
              </a:defRPr>
            </a:lvl3pPr>
            <a:lvl4pPr>
              <a:defRPr sz="1600">
                <a:solidFill>
                  <a:srgbClr val="052264"/>
                </a:solidFill>
                <a:latin typeface="+mn-lt"/>
                <a:cs typeface="Arial" pitchFamily="34" charset="0"/>
              </a:defRPr>
            </a:lvl4pPr>
            <a:lvl5pPr>
              <a:defRPr sz="1600">
                <a:solidFill>
                  <a:srgbClr val="052264"/>
                </a:solidFill>
                <a:latin typeface="+mn-lt"/>
                <a:cs typeface="Arial" pitchFamily="34"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Slide Number Placeholder 11"/>
          <p:cNvSpPr>
            <a:spLocks noGrp="1"/>
          </p:cNvSpPr>
          <p:nvPr>
            <p:ph type="sldNum" sz="quarter" idx="10"/>
          </p:nvPr>
        </p:nvSpPr>
        <p:spPr/>
        <p:txBody>
          <a:bodyPr/>
          <a:lstStyle>
            <a:lvl1pPr>
              <a:defRPr/>
            </a:lvl1pPr>
          </a:lstStyle>
          <a:p>
            <a:fld id="{DA8785FD-CE14-4A37-98E7-D85E4F61766D}" type="slidenum">
              <a:rPr lang="en-GB" smtClean="0"/>
              <a:pPr/>
              <a:t>‹#›</a:t>
            </a:fld>
            <a:endParaRPr lang="en-GB"/>
          </a:p>
        </p:txBody>
      </p:sp>
    </p:spTree>
    <p:extLst>
      <p:ext uri="{BB962C8B-B14F-4D97-AF65-F5344CB8AC3E}">
        <p14:creationId xmlns:p14="http://schemas.microsoft.com/office/powerpoint/2010/main" val="2956322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3" name="Slide Number Placeholder 11"/>
          <p:cNvSpPr>
            <a:spLocks noGrp="1"/>
          </p:cNvSpPr>
          <p:nvPr>
            <p:ph type="sldNum" sz="quarter" idx="10"/>
          </p:nvPr>
        </p:nvSpPr>
        <p:spPr/>
        <p:txBody>
          <a:bodyPr/>
          <a:lstStyle>
            <a:lvl1pPr>
              <a:defRPr/>
            </a:lvl1pPr>
          </a:lstStyle>
          <a:p>
            <a:fld id="{D8A343A0-4C0B-4E1A-8DE8-E4C98AFD3BAB}" type="slidenum">
              <a:rPr lang="en-GB" altLang="en-US"/>
              <a:pPr/>
              <a:t>‹#›</a:t>
            </a:fld>
            <a:endParaRPr lang="en-GB" altLang="en-US"/>
          </a:p>
        </p:txBody>
      </p:sp>
      <p:pic>
        <p:nvPicPr>
          <p:cNvPr id="4" name="Picture 3">
            <a:extLst>
              <a:ext uri="{FF2B5EF4-FFF2-40B4-BE49-F238E27FC236}">
                <a16:creationId xmlns:a16="http://schemas.microsoft.com/office/drawing/2014/main" id="{EB4FDD77-5DC5-8143-D35D-84D51B3284F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5" name="Picture 4">
            <a:extLst>
              <a:ext uri="{FF2B5EF4-FFF2-40B4-BE49-F238E27FC236}">
                <a16:creationId xmlns:a16="http://schemas.microsoft.com/office/drawing/2014/main" id="{656AE119-3C86-26BC-1693-85C069878669}"/>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Tree>
    <p:extLst>
      <p:ext uri="{BB962C8B-B14F-4D97-AF65-F5344CB8AC3E}">
        <p14:creationId xmlns:p14="http://schemas.microsoft.com/office/powerpoint/2010/main" val="3875542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fld id="{4ED7C97E-2AAE-4434-BDFA-C12A93DED267}" type="slidenum">
              <a:rPr lang="en-GB" altLang="en-US"/>
              <a:pPr/>
              <a:t>‹#›</a:t>
            </a:fld>
            <a:endParaRPr lang="en-GB" altLang="en-US"/>
          </a:p>
        </p:txBody>
      </p:sp>
      <p:pic>
        <p:nvPicPr>
          <p:cNvPr id="3" name="Picture 2">
            <a:extLst>
              <a:ext uri="{FF2B5EF4-FFF2-40B4-BE49-F238E27FC236}">
                <a16:creationId xmlns:a16="http://schemas.microsoft.com/office/drawing/2014/main" id="{68A45447-8BA1-D3CD-A8D8-B611C630D0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4" name="Picture 3">
            <a:extLst>
              <a:ext uri="{FF2B5EF4-FFF2-40B4-BE49-F238E27FC236}">
                <a16:creationId xmlns:a16="http://schemas.microsoft.com/office/drawing/2014/main" id="{C8514349-CA80-7632-10DD-1876E717F9CE}"/>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Tree>
    <p:extLst>
      <p:ext uri="{BB962C8B-B14F-4D97-AF65-F5344CB8AC3E}">
        <p14:creationId xmlns:p14="http://schemas.microsoft.com/office/powerpoint/2010/main" val="33589312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4751851" y="836713"/>
            <a:ext cx="6815667" cy="5112567"/>
          </a:xfrm>
          <a:prstGeom prst="rect">
            <a:avLst/>
          </a:prstGeom>
        </p:spPr>
        <p:txBody>
          <a:bodyPr/>
          <a:lstStyle>
            <a:lvl1pPr>
              <a:buFont typeface="Wingdings" pitchFamily="2" charset="2"/>
              <a:buChar char="§"/>
              <a:defRPr sz="2400">
                <a:solidFill>
                  <a:srgbClr val="052264"/>
                </a:solidFill>
                <a:latin typeface="+mn-lt"/>
                <a:cs typeface="Arial" pitchFamily="34" charset="0"/>
              </a:defRPr>
            </a:lvl1pPr>
            <a:lvl2pPr>
              <a:defRPr sz="2400">
                <a:solidFill>
                  <a:srgbClr val="052264"/>
                </a:solidFill>
                <a:latin typeface="+mn-lt"/>
                <a:cs typeface="Arial" pitchFamily="34" charset="0"/>
              </a:defRPr>
            </a:lvl2pPr>
            <a:lvl3pPr>
              <a:defRPr sz="2400">
                <a:solidFill>
                  <a:srgbClr val="052264"/>
                </a:solidFill>
                <a:latin typeface="+mn-lt"/>
                <a:cs typeface="Arial" pitchFamily="34" charset="0"/>
              </a:defRPr>
            </a:lvl3pPr>
            <a:lvl4pPr>
              <a:defRPr sz="2000">
                <a:solidFill>
                  <a:srgbClr val="052264"/>
                </a:solidFill>
                <a:latin typeface="+mn-lt"/>
                <a:cs typeface="Arial" pitchFamily="34" charset="0"/>
              </a:defRPr>
            </a:lvl4pPr>
            <a:lvl5pPr>
              <a:defRPr sz="2000">
                <a:solidFill>
                  <a:srgbClr val="052264"/>
                </a:solidFill>
                <a:latin typeface="+mn-lt"/>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Text Placeholder 3"/>
          <p:cNvSpPr>
            <a:spLocks noGrp="1"/>
          </p:cNvSpPr>
          <p:nvPr>
            <p:ph type="body" sz="half" idx="2"/>
          </p:nvPr>
        </p:nvSpPr>
        <p:spPr>
          <a:xfrm>
            <a:off x="527382" y="836712"/>
            <a:ext cx="4011084" cy="5112568"/>
          </a:xfrm>
          <a:prstGeom prst="rect">
            <a:avLst/>
          </a:prstGeom>
        </p:spPr>
        <p:txBody>
          <a:bodyPr/>
          <a:lstStyle>
            <a:lvl1pPr marL="0" indent="0">
              <a:buNone/>
              <a:defRPr sz="1400">
                <a:solidFill>
                  <a:srgbClr val="052264"/>
                </a:solidFill>
                <a:latin typeface="+mn-lt"/>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tle 1"/>
          <p:cNvSpPr>
            <a:spLocks noGrp="1"/>
          </p:cNvSpPr>
          <p:nvPr>
            <p:ph type="title"/>
          </p:nvPr>
        </p:nvSpPr>
        <p:spPr>
          <a:xfrm>
            <a:off x="527381" y="188640"/>
            <a:ext cx="10972800" cy="504056"/>
          </a:xfrm>
        </p:spPr>
        <p:txBody>
          <a:bodyPr/>
          <a:lstStyle/>
          <a:p>
            <a:r>
              <a:rPr lang="en-US"/>
              <a:t>Click to edit Master title style</a:t>
            </a:r>
            <a:endParaRPr lang="en-GB" dirty="0"/>
          </a:p>
        </p:txBody>
      </p:sp>
      <p:sp>
        <p:nvSpPr>
          <p:cNvPr id="6" name="Slide Number Placeholder 11"/>
          <p:cNvSpPr>
            <a:spLocks noGrp="1"/>
          </p:cNvSpPr>
          <p:nvPr>
            <p:ph type="sldNum" sz="quarter" idx="10"/>
          </p:nvPr>
        </p:nvSpPr>
        <p:spPr/>
        <p:txBody>
          <a:bodyPr/>
          <a:lstStyle>
            <a:lvl1pPr>
              <a:defRPr/>
            </a:lvl1pPr>
          </a:lstStyle>
          <a:p>
            <a:fld id="{DA8785FD-CE14-4A37-98E7-D85E4F61766D}" type="slidenum">
              <a:rPr lang="en-GB" smtClean="0"/>
              <a:pPr/>
              <a:t>‹#›</a:t>
            </a:fld>
            <a:endParaRPr lang="en-GB"/>
          </a:p>
        </p:txBody>
      </p:sp>
    </p:spTree>
    <p:extLst>
      <p:ext uri="{BB962C8B-B14F-4D97-AF65-F5344CB8AC3E}">
        <p14:creationId xmlns:p14="http://schemas.microsoft.com/office/powerpoint/2010/main" val="67200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019453" y="0"/>
            <a:ext cx="1172547" cy="1397600"/>
          </a:xfrm>
          <a:prstGeom prst="rect">
            <a:avLst/>
          </a:prstGeom>
        </p:spPr>
      </p:pic>
      <p:pic>
        <p:nvPicPr>
          <p:cNvPr id="3" name="Picture 2"/>
          <p:cNvPicPr>
            <a:picLocks noChangeAspect="1"/>
          </p:cNvPicPr>
          <p:nvPr userDrawn="1"/>
        </p:nvPicPr>
        <p:blipFill rotWithShape="1">
          <a:blip r:embed="rId3" cstate="print">
            <a:extLst>
              <a:ext uri="{28A0092B-C50C-407E-A947-70E740481C1C}">
                <a14:useLocalDpi xmlns:a14="http://schemas.microsoft.com/office/drawing/2010/main" val="0"/>
              </a:ext>
            </a:extLst>
          </a:blip>
          <a:srcRect l="12987" t="10964" r="5842" b="12379"/>
          <a:stretch/>
        </p:blipFill>
        <p:spPr>
          <a:xfrm>
            <a:off x="10951028" y="5443369"/>
            <a:ext cx="1240972" cy="1397177"/>
          </a:xfrm>
          <a:prstGeom prst="rect">
            <a:avLst/>
          </a:prstGeom>
        </p:spPr>
      </p:pic>
      <p:sp>
        <p:nvSpPr>
          <p:cNvPr id="12" name="Title Placeholder 1"/>
          <p:cNvSpPr>
            <a:spLocks noGrp="1"/>
          </p:cNvSpPr>
          <p:nvPr>
            <p:ph type="title"/>
          </p:nvPr>
        </p:nvSpPr>
        <p:spPr>
          <a:xfrm>
            <a:off x="204820" y="36018"/>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868511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jpeg"/><Relationship Id="rId4" Type="http://schemas.openxmlformats.org/officeDocument/2006/relationships/slideLayout" Target="../slideLayouts/slideLayout16.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5.jpeg"/><Relationship Id="rId4" Type="http://schemas.openxmlformats.org/officeDocument/2006/relationships/slideLayout" Target="../slideLayouts/slideLayout24.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5.jpeg"/><Relationship Id="rId4" Type="http://schemas.openxmlformats.org/officeDocument/2006/relationships/slideLayout" Target="../slideLayouts/slideLayout32.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5.jpeg"/><Relationship Id="rId4" Type="http://schemas.openxmlformats.org/officeDocument/2006/relationships/slideLayout" Target="../slideLayouts/slideLayout40.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7051" y="188914"/>
            <a:ext cx="1104053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nvSpPr>
        <p:spPr bwMode="auto">
          <a:xfrm>
            <a:off x="527051" y="1268414"/>
            <a:ext cx="1104053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4000" b="1">
              <a:solidFill>
                <a:srgbClr val="052264"/>
              </a:solidFill>
            </a:endParaRPr>
          </a:p>
        </p:txBody>
      </p:sp>
      <p:sp>
        <p:nvSpPr>
          <p:cNvPr id="1028" name="Text Placeholder 2"/>
          <p:cNvSpPr>
            <a:spLocks noGrp="1"/>
          </p:cNvSpPr>
          <p:nvPr/>
        </p:nvSpPr>
        <p:spPr bwMode="auto">
          <a:xfrm>
            <a:off x="527051" y="1268414"/>
            <a:ext cx="1104053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4000" b="1">
              <a:solidFill>
                <a:srgbClr val="052264"/>
              </a:solidFill>
            </a:endParaRPr>
          </a:p>
        </p:txBody>
      </p:sp>
      <p:sp>
        <p:nvSpPr>
          <p:cNvPr id="1029" name="Text Placeholder 5"/>
          <p:cNvSpPr>
            <a:spLocks noGrp="1"/>
          </p:cNvSpPr>
          <p:nvPr>
            <p:ph type="body" idx="1"/>
          </p:nvPr>
        </p:nvSpPr>
        <p:spPr bwMode="auto">
          <a:xfrm>
            <a:off x="527052" y="836614"/>
            <a:ext cx="11068049"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p:cNvCxnSpPr/>
          <p:nvPr/>
        </p:nvCxnSpPr>
        <p:spPr>
          <a:xfrm>
            <a:off x="239185" y="765175"/>
            <a:ext cx="11618383"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185" y="6092825"/>
            <a:ext cx="11618383"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pic>
        <p:nvPicPr>
          <p:cNvPr id="1032" name="Picture 10" descr="C:\Users\joconnor\Desktop\Values logo\Untitled-5.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33" y="6021388"/>
            <a:ext cx="1219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4"/>
          </p:nvPr>
        </p:nvSpPr>
        <p:spPr>
          <a:xfrm>
            <a:off x="9072033" y="611822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052264"/>
                </a:solidFill>
                <a:latin typeface="Calibri" panose="020F0502020204030204" pitchFamily="34" charset="0"/>
              </a:defRPr>
            </a:lvl1pPr>
          </a:lstStyle>
          <a:p>
            <a:fld id="{DA8785FD-CE14-4A37-98E7-D85E4F61766D}" type="slidenum">
              <a:rPr lang="en-GB" smtClean="0"/>
              <a:pPr/>
              <a:t>‹#›</a:t>
            </a:fld>
            <a:endParaRPr lang="en-GB"/>
          </a:p>
        </p:txBody>
      </p:sp>
    </p:spTree>
    <p:extLst>
      <p:ext uri="{BB962C8B-B14F-4D97-AF65-F5344CB8AC3E}">
        <p14:creationId xmlns:p14="http://schemas.microsoft.com/office/powerpoint/2010/main" val="171800970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52" r:id="rId9"/>
    <p:sldLayoutId id="2147483655" r:id="rId10"/>
    <p:sldLayoutId id="2147483654" r:id="rId11"/>
    <p:sldLayoutId id="2147483653" r:id="rId12"/>
  </p:sldLayoutIdLst>
  <p:txStyles>
    <p:titleStyle>
      <a:lvl1pPr algn="l" rtl="0" eaLnBrk="1" fontAlgn="base" hangingPunct="1">
        <a:spcBef>
          <a:spcPct val="0"/>
        </a:spcBef>
        <a:spcAft>
          <a:spcPct val="0"/>
        </a:spcAft>
        <a:defRPr sz="3200" b="1" kern="1200">
          <a:solidFill>
            <a:srgbClr val="052264"/>
          </a:solidFill>
          <a:latin typeface="+mn-lt"/>
          <a:ea typeface="+mj-ea"/>
          <a:cs typeface="Arial" pitchFamily="34" charset="0"/>
        </a:defRPr>
      </a:lvl1pPr>
      <a:lvl2pPr algn="l" rtl="0" eaLnBrk="1" fontAlgn="base" hangingPunct="1">
        <a:spcBef>
          <a:spcPct val="0"/>
        </a:spcBef>
        <a:spcAft>
          <a:spcPct val="0"/>
        </a:spcAft>
        <a:defRPr sz="3200" b="1">
          <a:solidFill>
            <a:srgbClr val="052264"/>
          </a:solidFill>
          <a:latin typeface="Calibri" pitchFamily="34" charset="0"/>
          <a:cs typeface="Arial" charset="0"/>
        </a:defRPr>
      </a:lvl2pPr>
      <a:lvl3pPr algn="l" rtl="0" eaLnBrk="1" fontAlgn="base" hangingPunct="1">
        <a:spcBef>
          <a:spcPct val="0"/>
        </a:spcBef>
        <a:spcAft>
          <a:spcPct val="0"/>
        </a:spcAft>
        <a:defRPr sz="3200" b="1">
          <a:solidFill>
            <a:srgbClr val="052264"/>
          </a:solidFill>
          <a:latin typeface="Calibri" pitchFamily="34" charset="0"/>
          <a:cs typeface="Arial" charset="0"/>
        </a:defRPr>
      </a:lvl3pPr>
      <a:lvl4pPr algn="l" rtl="0" eaLnBrk="1" fontAlgn="base" hangingPunct="1">
        <a:spcBef>
          <a:spcPct val="0"/>
        </a:spcBef>
        <a:spcAft>
          <a:spcPct val="0"/>
        </a:spcAft>
        <a:defRPr sz="3200" b="1">
          <a:solidFill>
            <a:srgbClr val="052264"/>
          </a:solidFill>
          <a:latin typeface="Calibri" pitchFamily="34" charset="0"/>
          <a:cs typeface="Arial" charset="0"/>
        </a:defRPr>
      </a:lvl4pPr>
      <a:lvl5pPr algn="l" rtl="0" eaLnBrk="1" fontAlgn="base" hangingPunct="1">
        <a:spcBef>
          <a:spcPct val="0"/>
        </a:spcBef>
        <a:spcAft>
          <a:spcPct val="0"/>
        </a:spcAft>
        <a:defRPr sz="3200" b="1">
          <a:solidFill>
            <a:srgbClr val="052264"/>
          </a:solidFill>
          <a:latin typeface="Calibri" pitchFamily="34"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7051" y="188914"/>
            <a:ext cx="1104053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nvSpPr>
        <p:spPr bwMode="auto">
          <a:xfrm>
            <a:off x="527051" y="1268414"/>
            <a:ext cx="1104053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4000" b="1">
              <a:solidFill>
                <a:srgbClr val="052264"/>
              </a:solidFill>
            </a:endParaRPr>
          </a:p>
        </p:txBody>
      </p:sp>
      <p:sp>
        <p:nvSpPr>
          <p:cNvPr id="1028" name="Text Placeholder 2"/>
          <p:cNvSpPr>
            <a:spLocks noGrp="1"/>
          </p:cNvSpPr>
          <p:nvPr/>
        </p:nvSpPr>
        <p:spPr bwMode="auto">
          <a:xfrm>
            <a:off x="527051" y="1268414"/>
            <a:ext cx="1104053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GB" altLang="en-US" sz="4000" b="1">
              <a:solidFill>
                <a:srgbClr val="052264"/>
              </a:solidFill>
            </a:endParaRPr>
          </a:p>
        </p:txBody>
      </p:sp>
      <p:sp>
        <p:nvSpPr>
          <p:cNvPr id="1029" name="Text Placeholder 5"/>
          <p:cNvSpPr>
            <a:spLocks noGrp="1"/>
          </p:cNvSpPr>
          <p:nvPr>
            <p:ph type="body" idx="1"/>
          </p:nvPr>
        </p:nvSpPr>
        <p:spPr bwMode="auto">
          <a:xfrm>
            <a:off x="527052" y="836614"/>
            <a:ext cx="11068049"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p:cNvCxnSpPr/>
          <p:nvPr/>
        </p:nvCxnSpPr>
        <p:spPr>
          <a:xfrm>
            <a:off x="239185" y="765175"/>
            <a:ext cx="11618383"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185" y="6092825"/>
            <a:ext cx="11618383"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pic>
        <p:nvPicPr>
          <p:cNvPr id="1032" name="Picture 10" descr="C:\Users\joconnor\Desktop\Values logo\Untitled-5.2.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33" y="6021388"/>
            <a:ext cx="12192000" cy="80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11"/>
          <p:cNvSpPr>
            <a:spLocks noGrp="1"/>
          </p:cNvSpPr>
          <p:nvPr>
            <p:ph type="sldNum" sz="quarter" idx="4"/>
          </p:nvPr>
        </p:nvSpPr>
        <p:spPr>
          <a:xfrm>
            <a:off x="9072033" y="611822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052264"/>
                </a:solidFill>
                <a:latin typeface="Calibri" panose="020F0502020204030204" pitchFamily="34" charset="0"/>
              </a:defRPr>
            </a:lvl1pPr>
          </a:lstStyle>
          <a:p>
            <a:fld id="{7EBE192E-8A7D-421E-B4D3-38E8F2EC0C3D}" type="slidenum">
              <a:rPr lang="en-GB" altLang="en-US"/>
              <a:pPr/>
              <a:t>‹#›</a:t>
            </a:fld>
            <a:endParaRPr lang="en-GB" altLang="en-US"/>
          </a:p>
        </p:txBody>
      </p:sp>
    </p:spTree>
    <p:extLst>
      <p:ext uri="{BB962C8B-B14F-4D97-AF65-F5344CB8AC3E}">
        <p14:creationId xmlns:p14="http://schemas.microsoft.com/office/powerpoint/2010/main" val="205781239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hdr="0" ftr="0" dt="0"/>
  <p:txStyles>
    <p:titleStyle>
      <a:lvl1pPr algn="l" rtl="0" eaLnBrk="1" fontAlgn="base" hangingPunct="1">
        <a:spcBef>
          <a:spcPct val="0"/>
        </a:spcBef>
        <a:spcAft>
          <a:spcPct val="0"/>
        </a:spcAft>
        <a:defRPr sz="3200" b="1" kern="1200">
          <a:solidFill>
            <a:srgbClr val="052264"/>
          </a:solidFill>
          <a:latin typeface="+mn-lt"/>
          <a:ea typeface="+mj-ea"/>
          <a:cs typeface="Arial" pitchFamily="34" charset="0"/>
        </a:defRPr>
      </a:lvl1pPr>
      <a:lvl2pPr algn="l" rtl="0" eaLnBrk="1" fontAlgn="base" hangingPunct="1">
        <a:spcBef>
          <a:spcPct val="0"/>
        </a:spcBef>
        <a:spcAft>
          <a:spcPct val="0"/>
        </a:spcAft>
        <a:defRPr sz="3200" b="1">
          <a:solidFill>
            <a:srgbClr val="052264"/>
          </a:solidFill>
          <a:latin typeface="Calibri" pitchFamily="34" charset="0"/>
          <a:cs typeface="Arial" charset="0"/>
        </a:defRPr>
      </a:lvl2pPr>
      <a:lvl3pPr algn="l" rtl="0" eaLnBrk="1" fontAlgn="base" hangingPunct="1">
        <a:spcBef>
          <a:spcPct val="0"/>
        </a:spcBef>
        <a:spcAft>
          <a:spcPct val="0"/>
        </a:spcAft>
        <a:defRPr sz="3200" b="1">
          <a:solidFill>
            <a:srgbClr val="052264"/>
          </a:solidFill>
          <a:latin typeface="Calibri" pitchFamily="34" charset="0"/>
          <a:cs typeface="Arial" charset="0"/>
        </a:defRPr>
      </a:lvl3pPr>
      <a:lvl4pPr algn="l" rtl="0" eaLnBrk="1" fontAlgn="base" hangingPunct="1">
        <a:spcBef>
          <a:spcPct val="0"/>
        </a:spcBef>
        <a:spcAft>
          <a:spcPct val="0"/>
        </a:spcAft>
        <a:defRPr sz="3200" b="1">
          <a:solidFill>
            <a:srgbClr val="052264"/>
          </a:solidFill>
          <a:latin typeface="Calibri" pitchFamily="34" charset="0"/>
          <a:cs typeface="Arial" charset="0"/>
        </a:defRPr>
      </a:lvl4pPr>
      <a:lvl5pPr algn="l" rtl="0" eaLnBrk="1" fontAlgn="base" hangingPunct="1">
        <a:spcBef>
          <a:spcPct val="0"/>
        </a:spcBef>
        <a:spcAft>
          <a:spcPct val="0"/>
        </a:spcAft>
        <a:defRPr sz="3200" b="1">
          <a:solidFill>
            <a:srgbClr val="052264"/>
          </a:solidFill>
          <a:latin typeface="Calibri" pitchFamily="34"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7050" y="188913"/>
            <a:ext cx="11041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nvSpPr>
        <p:spPr bwMode="auto">
          <a:xfrm>
            <a:off x="527050" y="1268413"/>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endParaRPr>
          </a:p>
        </p:txBody>
      </p:sp>
      <p:sp>
        <p:nvSpPr>
          <p:cNvPr id="1028" name="Text Placeholder 2"/>
          <p:cNvSpPr>
            <a:spLocks noGrp="1"/>
          </p:cNvSpPr>
          <p:nvPr/>
        </p:nvSpPr>
        <p:spPr bwMode="auto">
          <a:xfrm>
            <a:off x="527050" y="1268413"/>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endParaRPr>
          </a:p>
        </p:txBody>
      </p:sp>
      <p:sp>
        <p:nvSpPr>
          <p:cNvPr id="1029" name="Text Placeholder 5"/>
          <p:cNvSpPr>
            <a:spLocks noGrp="1"/>
          </p:cNvSpPr>
          <p:nvPr>
            <p:ph type="body" idx="1"/>
          </p:nvPr>
        </p:nvSpPr>
        <p:spPr bwMode="auto">
          <a:xfrm>
            <a:off x="527050" y="836613"/>
            <a:ext cx="11068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p:cNvCxnSpPr/>
          <p:nvPr/>
        </p:nvCxnSpPr>
        <p:spPr>
          <a:xfrm>
            <a:off x="239713" y="765175"/>
            <a:ext cx="11617325"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713" y="6092825"/>
            <a:ext cx="11617325"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4"/>
          </p:nvPr>
        </p:nvSpPr>
        <p:spPr>
          <a:xfrm>
            <a:off x="9072563" y="611822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smtClean="0">
                <a:solidFill>
                  <a:srgbClr val="052264"/>
                </a:solidFill>
                <a:latin typeface="Calibri" panose="020F0502020204030204" pitchFamily="34" charset="0"/>
              </a:defRPr>
            </a:lvl1pPr>
          </a:lstStyle>
          <a:p>
            <a:pPr>
              <a:defRPr/>
            </a:pPr>
            <a:fld id="{A5697F00-89F8-4546-842E-FB31C89B59D3}" type="slidenum">
              <a:rPr lang="en-GB" altLang="en-US"/>
              <a:pPr>
                <a:defRPr/>
              </a:pPr>
              <a:t>‹#›</a:t>
            </a:fld>
            <a:endParaRPr lang="en-GB" altLang="en-US"/>
          </a:p>
        </p:txBody>
      </p:sp>
      <p:pic>
        <p:nvPicPr>
          <p:cNvPr id="1033" name="Picture 10" descr="C:\Users\joconnor\Desktop\Values logo\Untitled-5.2.jpg"/>
          <p:cNvPicPr>
            <a:picLocks noChangeAspect="1" noChangeArrowheads="1"/>
          </p:cNvPicPr>
          <p:nvPr/>
        </p:nvPicPr>
        <p:blipFill>
          <a:blip r:embed="rId10">
            <a:extLst>
              <a:ext uri="{28A0092B-C50C-407E-A947-70E740481C1C}">
                <a14:useLocalDpi xmlns:a14="http://schemas.microsoft.com/office/drawing/2010/main" val="0"/>
              </a:ext>
            </a:extLst>
          </a:blip>
          <a:srcRect t="13457"/>
          <a:stretch>
            <a:fillRect/>
          </a:stretch>
        </p:blipFill>
        <p:spPr bwMode="auto">
          <a:xfrm>
            <a:off x="47625" y="6165850"/>
            <a:ext cx="9144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8998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Lst>
  <p:hf hdr="0" ftr="0" dt="0"/>
  <p:txStyles>
    <p:titleStyle>
      <a:lvl1pPr algn="l" rtl="0" eaLnBrk="1" fontAlgn="base" hangingPunct="1">
        <a:spcBef>
          <a:spcPct val="0"/>
        </a:spcBef>
        <a:spcAft>
          <a:spcPct val="0"/>
        </a:spcAft>
        <a:defRPr sz="3200" b="1" kern="1200">
          <a:solidFill>
            <a:srgbClr val="052264"/>
          </a:solidFill>
          <a:latin typeface="+mn-lt"/>
          <a:ea typeface="+mj-ea"/>
          <a:cs typeface="Arial" pitchFamily="34" charset="0"/>
        </a:defRPr>
      </a:lvl1pPr>
      <a:lvl2pPr algn="l" rtl="0" eaLnBrk="1" fontAlgn="base" hangingPunct="1">
        <a:spcBef>
          <a:spcPct val="0"/>
        </a:spcBef>
        <a:spcAft>
          <a:spcPct val="0"/>
        </a:spcAft>
        <a:defRPr sz="3200" b="1">
          <a:solidFill>
            <a:srgbClr val="052264"/>
          </a:solidFill>
          <a:latin typeface="Calibri" pitchFamily="34" charset="0"/>
          <a:cs typeface="Arial" charset="0"/>
        </a:defRPr>
      </a:lvl2pPr>
      <a:lvl3pPr algn="l" rtl="0" eaLnBrk="1" fontAlgn="base" hangingPunct="1">
        <a:spcBef>
          <a:spcPct val="0"/>
        </a:spcBef>
        <a:spcAft>
          <a:spcPct val="0"/>
        </a:spcAft>
        <a:defRPr sz="3200" b="1">
          <a:solidFill>
            <a:srgbClr val="052264"/>
          </a:solidFill>
          <a:latin typeface="Calibri" pitchFamily="34" charset="0"/>
          <a:cs typeface="Arial" charset="0"/>
        </a:defRPr>
      </a:lvl3pPr>
      <a:lvl4pPr algn="l" rtl="0" eaLnBrk="1" fontAlgn="base" hangingPunct="1">
        <a:spcBef>
          <a:spcPct val="0"/>
        </a:spcBef>
        <a:spcAft>
          <a:spcPct val="0"/>
        </a:spcAft>
        <a:defRPr sz="3200" b="1">
          <a:solidFill>
            <a:srgbClr val="052264"/>
          </a:solidFill>
          <a:latin typeface="Calibri" pitchFamily="34" charset="0"/>
          <a:cs typeface="Arial" charset="0"/>
        </a:defRPr>
      </a:lvl4pPr>
      <a:lvl5pPr algn="l" rtl="0" eaLnBrk="1" fontAlgn="base" hangingPunct="1">
        <a:spcBef>
          <a:spcPct val="0"/>
        </a:spcBef>
        <a:spcAft>
          <a:spcPct val="0"/>
        </a:spcAft>
        <a:defRPr sz="3200" b="1">
          <a:solidFill>
            <a:srgbClr val="052264"/>
          </a:solidFill>
          <a:latin typeface="Calibri" pitchFamily="34"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7050" y="188913"/>
            <a:ext cx="11041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nvSpPr>
        <p:spPr bwMode="auto">
          <a:xfrm>
            <a:off x="527050" y="1268413"/>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endParaRPr>
          </a:p>
        </p:txBody>
      </p:sp>
      <p:sp>
        <p:nvSpPr>
          <p:cNvPr id="1028" name="Text Placeholder 2"/>
          <p:cNvSpPr>
            <a:spLocks noGrp="1"/>
          </p:cNvSpPr>
          <p:nvPr/>
        </p:nvSpPr>
        <p:spPr bwMode="auto">
          <a:xfrm>
            <a:off x="527050" y="1268413"/>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endParaRPr>
          </a:p>
        </p:txBody>
      </p:sp>
      <p:sp>
        <p:nvSpPr>
          <p:cNvPr id="1029" name="Text Placeholder 5"/>
          <p:cNvSpPr>
            <a:spLocks noGrp="1"/>
          </p:cNvSpPr>
          <p:nvPr>
            <p:ph type="body" idx="1"/>
          </p:nvPr>
        </p:nvSpPr>
        <p:spPr bwMode="auto">
          <a:xfrm>
            <a:off x="527050" y="836613"/>
            <a:ext cx="11068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p:cNvCxnSpPr/>
          <p:nvPr/>
        </p:nvCxnSpPr>
        <p:spPr>
          <a:xfrm>
            <a:off x="239713" y="765175"/>
            <a:ext cx="11617325"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713" y="6092825"/>
            <a:ext cx="11617325"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4"/>
          </p:nvPr>
        </p:nvSpPr>
        <p:spPr>
          <a:xfrm>
            <a:off x="9072563" y="611822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smtClean="0">
                <a:solidFill>
                  <a:srgbClr val="052264"/>
                </a:solidFill>
                <a:latin typeface="Calibri" panose="020F0502020204030204" pitchFamily="34" charset="0"/>
              </a:defRPr>
            </a:lvl1pPr>
          </a:lstStyle>
          <a:p>
            <a:pPr>
              <a:defRPr/>
            </a:pPr>
            <a:fld id="{A5697F00-89F8-4546-842E-FB31C89B59D3}" type="slidenum">
              <a:rPr lang="en-GB" altLang="en-US"/>
              <a:pPr>
                <a:defRPr/>
              </a:pPr>
              <a:t>‹#›</a:t>
            </a:fld>
            <a:endParaRPr lang="en-GB" altLang="en-US"/>
          </a:p>
        </p:txBody>
      </p:sp>
      <p:pic>
        <p:nvPicPr>
          <p:cNvPr id="1033" name="Picture 10" descr="C:\Users\joconnor\Desktop\Values logo\Untitled-5.2.jpg"/>
          <p:cNvPicPr>
            <a:picLocks noChangeAspect="1" noChangeArrowheads="1"/>
          </p:cNvPicPr>
          <p:nvPr/>
        </p:nvPicPr>
        <p:blipFill>
          <a:blip r:embed="rId10">
            <a:extLst>
              <a:ext uri="{28A0092B-C50C-407E-A947-70E740481C1C}">
                <a14:useLocalDpi xmlns:a14="http://schemas.microsoft.com/office/drawing/2010/main" val="0"/>
              </a:ext>
            </a:extLst>
          </a:blip>
          <a:srcRect t="13457"/>
          <a:stretch>
            <a:fillRect/>
          </a:stretch>
        </p:blipFill>
        <p:spPr bwMode="auto">
          <a:xfrm>
            <a:off x="47625" y="6165850"/>
            <a:ext cx="9144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659351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Lst>
  <p:hf hdr="0" ftr="0" dt="0"/>
  <p:txStyles>
    <p:titleStyle>
      <a:lvl1pPr algn="l" rtl="0" eaLnBrk="1" fontAlgn="base" hangingPunct="1">
        <a:spcBef>
          <a:spcPct val="0"/>
        </a:spcBef>
        <a:spcAft>
          <a:spcPct val="0"/>
        </a:spcAft>
        <a:defRPr sz="3200" b="1" kern="1200">
          <a:solidFill>
            <a:srgbClr val="052264"/>
          </a:solidFill>
          <a:latin typeface="+mn-lt"/>
          <a:ea typeface="+mj-ea"/>
          <a:cs typeface="Arial" pitchFamily="34" charset="0"/>
        </a:defRPr>
      </a:lvl1pPr>
      <a:lvl2pPr algn="l" rtl="0" eaLnBrk="1" fontAlgn="base" hangingPunct="1">
        <a:spcBef>
          <a:spcPct val="0"/>
        </a:spcBef>
        <a:spcAft>
          <a:spcPct val="0"/>
        </a:spcAft>
        <a:defRPr sz="3200" b="1">
          <a:solidFill>
            <a:srgbClr val="052264"/>
          </a:solidFill>
          <a:latin typeface="Calibri" pitchFamily="34" charset="0"/>
          <a:cs typeface="Arial" charset="0"/>
        </a:defRPr>
      </a:lvl2pPr>
      <a:lvl3pPr algn="l" rtl="0" eaLnBrk="1" fontAlgn="base" hangingPunct="1">
        <a:spcBef>
          <a:spcPct val="0"/>
        </a:spcBef>
        <a:spcAft>
          <a:spcPct val="0"/>
        </a:spcAft>
        <a:defRPr sz="3200" b="1">
          <a:solidFill>
            <a:srgbClr val="052264"/>
          </a:solidFill>
          <a:latin typeface="Calibri" pitchFamily="34" charset="0"/>
          <a:cs typeface="Arial" charset="0"/>
        </a:defRPr>
      </a:lvl3pPr>
      <a:lvl4pPr algn="l" rtl="0" eaLnBrk="1" fontAlgn="base" hangingPunct="1">
        <a:spcBef>
          <a:spcPct val="0"/>
        </a:spcBef>
        <a:spcAft>
          <a:spcPct val="0"/>
        </a:spcAft>
        <a:defRPr sz="3200" b="1">
          <a:solidFill>
            <a:srgbClr val="052264"/>
          </a:solidFill>
          <a:latin typeface="Calibri" pitchFamily="34" charset="0"/>
          <a:cs typeface="Arial" charset="0"/>
        </a:defRPr>
      </a:lvl4pPr>
      <a:lvl5pPr algn="l" rtl="0" eaLnBrk="1" fontAlgn="base" hangingPunct="1">
        <a:spcBef>
          <a:spcPct val="0"/>
        </a:spcBef>
        <a:spcAft>
          <a:spcPct val="0"/>
        </a:spcAft>
        <a:defRPr sz="3200" b="1">
          <a:solidFill>
            <a:srgbClr val="052264"/>
          </a:solidFill>
          <a:latin typeface="Calibri" pitchFamily="34"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27050" y="188913"/>
            <a:ext cx="11041063"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p:cNvSpPr>
            <a:spLocks noGrp="1"/>
          </p:cNvSpPr>
          <p:nvPr/>
        </p:nvSpPr>
        <p:spPr bwMode="auto">
          <a:xfrm>
            <a:off x="527050" y="1268413"/>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endParaRPr>
          </a:p>
        </p:txBody>
      </p:sp>
      <p:sp>
        <p:nvSpPr>
          <p:cNvPr id="1028" name="Text Placeholder 2"/>
          <p:cNvSpPr>
            <a:spLocks noGrp="1"/>
          </p:cNvSpPr>
          <p:nvPr/>
        </p:nvSpPr>
        <p:spPr bwMode="auto">
          <a:xfrm>
            <a:off x="527050" y="1268413"/>
            <a:ext cx="11041063"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GB" altLang="en-US" sz="4000" b="1">
              <a:solidFill>
                <a:srgbClr val="052264"/>
              </a:solidFill>
            </a:endParaRPr>
          </a:p>
        </p:txBody>
      </p:sp>
      <p:sp>
        <p:nvSpPr>
          <p:cNvPr id="1029" name="Text Placeholder 5"/>
          <p:cNvSpPr>
            <a:spLocks noGrp="1"/>
          </p:cNvSpPr>
          <p:nvPr>
            <p:ph type="body" idx="1"/>
          </p:nvPr>
        </p:nvSpPr>
        <p:spPr bwMode="auto">
          <a:xfrm>
            <a:off x="527050" y="836613"/>
            <a:ext cx="11068050" cy="5113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cxnSp>
        <p:nvCxnSpPr>
          <p:cNvPr id="8" name="Straight Connector 7"/>
          <p:cNvCxnSpPr/>
          <p:nvPr/>
        </p:nvCxnSpPr>
        <p:spPr>
          <a:xfrm>
            <a:off x="239713" y="765175"/>
            <a:ext cx="11617325" cy="0"/>
          </a:xfrm>
          <a:prstGeom prst="line">
            <a:avLst/>
          </a:prstGeom>
          <a:ln w="19050">
            <a:solidFill>
              <a:srgbClr val="052264"/>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39713" y="6092825"/>
            <a:ext cx="11617325" cy="0"/>
          </a:xfrm>
          <a:prstGeom prst="line">
            <a:avLst/>
          </a:prstGeom>
          <a:ln w="22225">
            <a:solidFill>
              <a:srgbClr val="052264"/>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4"/>
          </p:nvPr>
        </p:nvSpPr>
        <p:spPr>
          <a:xfrm>
            <a:off x="9072563" y="6118225"/>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100" smtClean="0">
                <a:solidFill>
                  <a:srgbClr val="052264"/>
                </a:solidFill>
                <a:latin typeface="Calibri" panose="020F0502020204030204" pitchFamily="34" charset="0"/>
              </a:defRPr>
            </a:lvl1pPr>
          </a:lstStyle>
          <a:p>
            <a:pPr>
              <a:defRPr/>
            </a:pPr>
            <a:fld id="{A5697F00-89F8-4546-842E-FB31C89B59D3}" type="slidenum">
              <a:rPr lang="en-GB" altLang="en-US"/>
              <a:pPr>
                <a:defRPr/>
              </a:pPr>
              <a:t>‹#›</a:t>
            </a:fld>
            <a:endParaRPr lang="en-GB" altLang="en-US"/>
          </a:p>
        </p:txBody>
      </p:sp>
      <p:pic>
        <p:nvPicPr>
          <p:cNvPr id="1033" name="Picture 10" descr="C:\Users\joconnor\Desktop\Values logo\Untitled-5.2.jpg"/>
          <p:cNvPicPr>
            <a:picLocks noChangeAspect="1" noChangeArrowheads="1"/>
          </p:cNvPicPr>
          <p:nvPr/>
        </p:nvPicPr>
        <p:blipFill>
          <a:blip r:embed="rId10">
            <a:extLst>
              <a:ext uri="{28A0092B-C50C-407E-A947-70E740481C1C}">
                <a14:useLocalDpi xmlns:a14="http://schemas.microsoft.com/office/drawing/2010/main" val="0"/>
              </a:ext>
            </a:extLst>
          </a:blip>
          <a:srcRect t="13457"/>
          <a:stretch>
            <a:fillRect/>
          </a:stretch>
        </p:blipFill>
        <p:spPr bwMode="auto">
          <a:xfrm>
            <a:off x="47625" y="6165850"/>
            <a:ext cx="91440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472997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Lst>
  <p:hf hdr="0" ftr="0" dt="0"/>
  <p:txStyles>
    <p:titleStyle>
      <a:lvl1pPr algn="l" rtl="0" eaLnBrk="1" fontAlgn="base" hangingPunct="1">
        <a:spcBef>
          <a:spcPct val="0"/>
        </a:spcBef>
        <a:spcAft>
          <a:spcPct val="0"/>
        </a:spcAft>
        <a:defRPr sz="3200" b="1" kern="1200">
          <a:solidFill>
            <a:srgbClr val="052264"/>
          </a:solidFill>
          <a:latin typeface="+mn-lt"/>
          <a:ea typeface="+mj-ea"/>
          <a:cs typeface="Arial" pitchFamily="34" charset="0"/>
        </a:defRPr>
      </a:lvl1pPr>
      <a:lvl2pPr algn="l" rtl="0" eaLnBrk="1" fontAlgn="base" hangingPunct="1">
        <a:spcBef>
          <a:spcPct val="0"/>
        </a:spcBef>
        <a:spcAft>
          <a:spcPct val="0"/>
        </a:spcAft>
        <a:defRPr sz="3200" b="1">
          <a:solidFill>
            <a:srgbClr val="052264"/>
          </a:solidFill>
          <a:latin typeface="Calibri" pitchFamily="34" charset="0"/>
          <a:cs typeface="Arial" charset="0"/>
        </a:defRPr>
      </a:lvl2pPr>
      <a:lvl3pPr algn="l" rtl="0" eaLnBrk="1" fontAlgn="base" hangingPunct="1">
        <a:spcBef>
          <a:spcPct val="0"/>
        </a:spcBef>
        <a:spcAft>
          <a:spcPct val="0"/>
        </a:spcAft>
        <a:defRPr sz="3200" b="1">
          <a:solidFill>
            <a:srgbClr val="052264"/>
          </a:solidFill>
          <a:latin typeface="Calibri" pitchFamily="34" charset="0"/>
          <a:cs typeface="Arial" charset="0"/>
        </a:defRPr>
      </a:lvl3pPr>
      <a:lvl4pPr algn="l" rtl="0" eaLnBrk="1" fontAlgn="base" hangingPunct="1">
        <a:spcBef>
          <a:spcPct val="0"/>
        </a:spcBef>
        <a:spcAft>
          <a:spcPct val="0"/>
        </a:spcAft>
        <a:defRPr sz="3200" b="1">
          <a:solidFill>
            <a:srgbClr val="052264"/>
          </a:solidFill>
          <a:latin typeface="Calibri" pitchFamily="34" charset="0"/>
          <a:cs typeface="Arial" charset="0"/>
        </a:defRPr>
      </a:lvl4pPr>
      <a:lvl5pPr algn="l" rtl="0" eaLnBrk="1" fontAlgn="base" hangingPunct="1">
        <a:spcBef>
          <a:spcPct val="0"/>
        </a:spcBef>
        <a:spcAft>
          <a:spcPct val="0"/>
        </a:spcAft>
        <a:defRPr sz="3200" b="1">
          <a:solidFill>
            <a:srgbClr val="052264"/>
          </a:solidFill>
          <a:latin typeface="Calibri" pitchFamily="34" charset="0"/>
          <a:cs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images.google.com/imgres?imgurl=http://senseup.files.wordpress.com/2007/10/eggshell.jpg&amp;imgrefurl=http://www.zedge.net/forum/t/41363/word-pic-word-game/151/&amp;h=382&amp;w=480&amp;sz=19&amp;hl=en&amp;start=2&amp;um=1&amp;tbnid=B8YIQqW1QOjr2M:&amp;tbnh=103&amp;tbnw=129&amp;prev=/images?q%3Deggshell%26um%3D1%26hl%3Den%26rls%3Dcom.microsoft:*:IE-SearchBox%26rlz%3D1I7ADBR" TargetMode="Externa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home.cc.gatech.edu/je77/uploads/241/RussianBalls.jpg" TargetMode="Externa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eI5IFIyeVpw?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riseabove.org.uk/article/exam-stres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lipart-library.com/clipart/yTkA5GMAc.htm" TargetMode="External"/><Relationship Id="rId2" Type="http://schemas.openxmlformats.org/officeDocument/2006/relationships/hyperlink" Target="https://www.google.co.uk/url?sa=i&amp;rct=j&amp;q=&amp;esrc=s&amp;source=images&amp;cd=&amp;cad=rja&amp;uact=8&amp;ved=2ahUKEwiD1sS1vKzeAhVdGsAKHWReCi4QjRx6BAgBEAU&amp;url=http://clipart-library.com/outline-of-a-man.html&amp;psig=AOvVaw28PJup9hIxzUl7_-zw8RRr&amp;ust=1540930722330871"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google.co.uk/imgres?imgurl=https://schoollettings.org/wp-content/uploads/2018/04/Web-Logos-Hawkley.jpg&amp;imgrefurl=https://schoollettings.org/school/hawkley-hall-high-school/&amp;docid=uN97oeEeGWs6CM&amp;tbnid=3e0KeUX6BYSW6M:&amp;vet=10ahUKEwjIhsaYq6zeAhXpJsAKHd-_DvsQMwhIKBIwEg..i&amp;w=1000&amp;h=1001&amp;itg=1&amp;bih=651&amp;biw=1366&amp;q=hawkley%20hall%20high%20school&amp;ved=0ahUKEwjIhsaYq6zeAhXpJsAKHd-_DvsQMwhIKBIwEg&amp;iact=mrc&amp;uact=8"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B5D0F5-3A3F-2344-7CE7-893D518EB8F6}"/>
              </a:ext>
            </a:extLst>
          </p:cNvPr>
          <p:cNvSpPr>
            <a:spLocks noGrp="1"/>
          </p:cNvSpPr>
          <p:nvPr>
            <p:ph type="ctrTitle"/>
          </p:nvPr>
        </p:nvSpPr>
        <p:spPr/>
        <p:txBody>
          <a:bodyPr/>
          <a:lstStyle/>
          <a:p>
            <a:r>
              <a:rPr lang="en-GB" dirty="0"/>
              <a:t>Well-being</a:t>
            </a:r>
          </a:p>
        </p:txBody>
      </p:sp>
      <p:sp>
        <p:nvSpPr>
          <p:cNvPr id="4" name="Subtitle 3">
            <a:extLst>
              <a:ext uri="{FF2B5EF4-FFF2-40B4-BE49-F238E27FC236}">
                <a16:creationId xmlns:a16="http://schemas.microsoft.com/office/drawing/2014/main" id="{8321D18B-86BF-362C-2432-603D978DFABA}"/>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3855604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555067" y="1583718"/>
            <a:ext cx="11029615" cy="3503523"/>
          </a:xfrm>
          <a:prstGeom prst="rect">
            <a:avLst/>
          </a:prstGeom>
          <a:noFill/>
        </p:spPr>
        <p:txBody>
          <a:bodyPr wrap="square" rtlCol="0">
            <a:spAutoFit/>
          </a:bodyPr>
          <a:lstStyle/>
          <a:p>
            <a:pPr>
              <a:buNone/>
            </a:pPr>
            <a:r>
              <a:rPr lang="en-US" sz="3600" dirty="0">
                <a:solidFill>
                  <a:schemeClr val="tx1"/>
                </a:solidFill>
              </a:rPr>
              <a:t>Consider…..</a:t>
            </a:r>
          </a:p>
          <a:p>
            <a:pPr>
              <a:buNone/>
            </a:pPr>
            <a:r>
              <a:rPr lang="en-US" sz="3600" dirty="0"/>
              <a:t>As an adult, how do I display anxiety?</a:t>
            </a:r>
          </a:p>
          <a:p>
            <a:pPr>
              <a:buNone/>
            </a:pPr>
            <a:endParaRPr lang="en-US" sz="3600" dirty="0">
              <a:solidFill>
                <a:schemeClr val="tx1"/>
              </a:solidFill>
            </a:endParaRPr>
          </a:p>
          <a:p>
            <a:pPr>
              <a:buNone/>
            </a:pPr>
            <a:r>
              <a:rPr lang="en-US" sz="3600" dirty="0"/>
              <a:t>How do I tackle it?</a:t>
            </a:r>
            <a:endParaRPr lang="en-US" sz="3600" dirty="0">
              <a:solidFill>
                <a:schemeClr val="tx1"/>
              </a:solidFill>
            </a:endParaRPr>
          </a:p>
          <a:p>
            <a:endParaRPr lang="en-GB" dirty="0">
              <a:solidFill>
                <a:schemeClr val="tx1"/>
              </a:solidFill>
            </a:endParaRPr>
          </a:p>
          <a:p>
            <a:pPr>
              <a:buNone/>
            </a:pPr>
            <a:endParaRPr lang="en-GB" dirty="0">
              <a:solidFill>
                <a:schemeClr val="tx1"/>
              </a:solidFill>
            </a:endParaRPr>
          </a:p>
        </p:txBody>
      </p:sp>
    </p:spTree>
    <p:extLst>
      <p:ext uri="{BB962C8B-B14F-4D97-AF65-F5344CB8AC3E}">
        <p14:creationId xmlns:p14="http://schemas.microsoft.com/office/powerpoint/2010/main" val="393393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294" y="-62577"/>
            <a:ext cx="10515600" cy="959178"/>
          </a:xfrm>
        </p:spPr>
        <p:txBody>
          <a:bodyPr>
            <a:normAutofit/>
          </a:bodyPr>
          <a:lstStyle/>
          <a:p>
            <a:r>
              <a:rPr lang="en-US" sz="3600" dirty="0"/>
              <a:t>ONLINE STRESS</a:t>
            </a:r>
            <a:endParaRPr lang="en-GB" sz="3600" dirty="0"/>
          </a:p>
        </p:txBody>
      </p:sp>
      <p:sp>
        <p:nvSpPr>
          <p:cNvPr id="3" name="Content Placeholder 2"/>
          <p:cNvSpPr>
            <a:spLocks noGrp="1"/>
          </p:cNvSpPr>
          <p:nvPr>
            <p:ph idx="1"/>
          </p:nvPr>
        </p:nvSpPr>
        <p:spPr>
          <a:xfrm>
            <a:off x="458159" y="1179239"/>
            <a:ext cx="10449910" cy="4351338"/>
          </a:xfrm>
        </p:spPr>
        <p:txBody>
          <a:bodyPr>
            <a:normAutofit/>
          </a:bodyPr>
          <a:lstStyle/>
          <a:p>
            <a:r>
              <a:rPr lang="en-US" dirty="0"/>
              <a:t>Does you suffer from </a:t>
            </a:r>
            <a:r>
              <a:rPr lang="en-US" b="1" dirty="0">
                <a:solidFill>
                  <a:srgbClr val="FF0066"/>
                </a:solidFill>
              </a:rPr>
              <a:t>F.O.M.O</a:t>
            </a:r>
            <a:r>
              <a:rPr lang="en-US" dirty="0"/>
              <a:t>? (FEAR OF MISSING OUT)</a:t>
            </a:r>
          </a:p>
          <a:p>
            <a:endParaRPr lang="en-US" dirty="0"/>
          </a:p>
          <a:p>
            <a:r>
              <a:rPr lang="en-US" dirty="0"/>
              <a:t>Do you think that FOMO is experienced regularly by young people?</a:t>
            </a:r>
          </a:p>
          <a:p>
            <a:r>
              <a:rPr lang="en-US" dirty="0"/>
              <a:t>Why?</a:t>
            </a:r>
          </a:p>
          <a:p>
            <a:r>
              <a:rPr lang="en-US" dirty="0"/>
              <a:t>Does FOMO affect your studies?</a:t>
            </a:r>
          </a:p>
          <a:p>
            <a:r>
              <a:rPr lang="en-US" dirty="0"/>
              <a:t>How can we tackle this?</a:t>
            </a:r>
          </a:p>
          <a:p>
            <a:r>
              <a:rPr lang="en-US" dirty="0"/>
              <a:t>Building in  regular 10 minute breaks in order to check phone if absolutely necessary and of course good stretches of time (planned in) to </a:t>
            </a:r>
            <a:r>
              <a:rPr lang="en-US" dirty="0" err="1"/>
              <a:t>socialise</a:t>
            </a:r>
            <a:r>
              <a:rPr lang="en-US" dirty="0"/>
              <a:t> and get active.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BCE32C-D389-0E7B-672E-E93E500F57AB}"/>
              </a:ext>
            </a:extLst>
          </p:cNvPr>
          <p:cNvSpPr>
            <a:spLocks noGrp="1"/>
          </p:cNvSpPr>
          <p:nvPr>
            <p:ph type="title"/>
          </p:nvPr>
        </p:nvSpPr>
        <p:spPr/>
        <p:txBody>
          <a:bodyPr/>
          <a:lstStyle/>
          <a:p>
            <a:endParaRPr lang="en-GB"/>
          </a:p>
        </p:txBody>
      </p:sp>
      <p:sp>
        <p:nvSpPr>
          <p:cNvPr id="5" name="Content Placeholder 4">
            <a:extLst>
              <a:ext uri="{FF2B5EF4-FFF2-40B4-BE49-F238E27FC236}">
                <a16:creationId xmlns:a16="http://schemas.microsoft.com/office/drawing/2014/main" id="{D86E588E-0A60-E150-6B5F-1898028DAE48}"/>
              </a:ext>
            </a:extLst>
          </p:cNvPr>
          <p:cNvSpPr>
            <a:spLocks noGrp="1"/>
          </p:cNvSpPr>
          <p:nvPr>
            <p:ph idx="1"/>
          </p:nvPr>
        </p:nvSpPr>
        <p:spPr/>
        <p:txBody>
          <a:bodyPr/>
          <a:lstStyle/>
          <a:p>
            <a:endParaRPr lang="en-GB" dirty="0"/>
          </a:p>
        </p:txBody>
      </p:sp>
      <p:sp>
        <p:nvSpPr>
          <p:cNvPr id="6" name="Cloud 5">
            <a:extLst>
              <a:ext uri="{FF2B5EF4-FFF2-40B4-BE49-F238E27FC236}">
                <a16:creationId xmlns:a16="http://schemas.microsoft.com/office/drawing/2014/main" id="{3EE7425D-31FC-014E-FAA2-93A0FEFBD0DC}"/>
              </a:ext>
            </a:extLst>
          </p:cNvPr>
          <p:cNvSpPr/>
          <p:nvPr/>
        </p:nvSpPr>
        <p:spPr>
          <a:xfrm>
            <a:off x="0" y="-110612"/>
            <a:ext cx="12130548" cy="688749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Supporting the wellbeing/mental health for NOA students…</a:t>
            </a:r>
          </a:p>
          <a:p>
            <a:pPr algn="ctr"/>
            <a:endParaRPr lang="en-US" sz="2000" b="1" dirty="0">
              <a:solidFill>
                <a:schemeClr val="bg1"/>
              </a:solidFill>
            </a:endParaRPr>
          </a:p>
          <a:p>
            <a:r>
              <a:rPr lang="en-US" b="1" dirty="0">
                <a:solidFill>
                  <a:schemeClr val="bg1"/>
                </a:solidFill>
              </a:rPr>
              <a:t>*Student counsellor (on-site) who will </a:t>
            </a:r>
            <a:r>
              <a:rPr lang="en-US" b="1" dirty="0" err="1">
                <a:solidFill>
                  <a:schemeClr val="bg1"/>
                </a:solidFill>
              </a:rPr>
              <a:t>prioritise</a:t>
            </a:r>
            <a:r>
              <a:rPr lang="en-US" b="1" dirty="0">
                <a:solidFill>
                  <a:schemeClr val="bg1"/>
                </a:solidFill>
              </a:rPr>
              <a:t> Y11 students where possible during exam season</a:t>
            </a:r>
          </a:p>
          <a:p>
            <a:r>
              <a:rPr lang="en-US" b="1" dirty="0">
                <a:solidFill>
                  <a:schemeClr val="bg1"/>
                </a:solidFill>
              </a:rPr>
              <a:t>*‘Trusted Adult’ referral where students can elect which member of staff they would like to share their worries with</a:t>
            </a:r>
          </a:p>
          <a:p>
            <a:r>
              <a:rPr lang="en-US" b="1" dirty="0">
                <a:solidFill>
                  <a:schemeClr val="bg1"/>
                </a:solidFill>
              </a:rPr>
              <a:t>*Pastoral staff (Ms Flemming)- always at the end of the phone for parents </a:t>
            </a:r>
          </a:p>
          <a:p>
            <a:r>
              <a:rPr lang="en-US" b="1" dirty="0">
                <a:solidFill>
                  <a:schemeClr val="bg1"/>
                </a:solidFill>
              </a:rPr>
              <a:t>*Subject staff available for students subject-specific drop –ins at breaks/lunches and after school</a:t>
            </a:r>
          </a:p>
          <a:p>
            <a:r>
              <a:rPr lang="en-US" b="1" dirty="0">
                <a:solidFill>
                  <a:schemeClr val="bg1"/>
                </a:solidFill>
              </a:rPr>
              <a:t>*Additional exam support meetings- linking with individual parents </a:t>
            </a:r>
          </a:p>
          <a:p>
            <a:r>
              <a:rPr lang="en-US" b="1" dirty="0">
                <a:solidFill>
                  <a:schemeClr val="bg1"/>
                </a:solidFill>
              </a:rPr>
              <a:t>*Attendance support- Mrs Tyler). If you require help getting your child in to school for any reason, please do not hesitate to contact us.</a:t>
            </a:r>
          </a:p>
          <a:p>
            <a:r>
              <a:rPr lang="en-US" b="1" dirty="0">
                <a:solidFill>
                  <a:schemeClr val="bg1"/>
                </a:solidFill>
              </a:rPr>
              <a:t>*Mentors can be arranged for students in order to  further support learning and revision.</a:t>
            </a:r>
          </a:p>
        </p:txBody>
      </p:sp>
    </p:spTree>
    <p:extLst>
      <p:ext uri="{BB962C8B-B14F-4D97-AF65-F5344CB8AC3E}">
        <p14:creationId xmlns:p14="http://schemas.microsoft.com/office/powerpoint/2010/main" val="2857710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85" y="963223"/>
            <a:ext cx="10515600" cy="949709"/>
          </a:xfrm>
        </p:spPr>
        <p:txBody>
          <a:bodyPr>
            <a:normAutofit fontScale="90000"/>
          </a:bodyPr>
          <a:lstStyle/>
          <a:p>
            <a:r>
              <a:rPr lang="en-GB" sz="3100" dirty="0"/>
              <a:t>Are young people today resilient?</a:t>
            </a:r>
            <a:br>
              <a:rPr lang="en-GB" sz="3100" dirty="0"/>
            </a:br>
            <a:br>
              <a:rPr lang="en-GB" sz="2400" dirty="0"/>
            </a:br>
            <a:r>
              <a:rPr lang="en-GB" sz="2400" dirty="0"/>
              <a:t>‘</a:t>
            </a:r>
            <a:r>
              <a:rPr lang="en-GB" sz="2400" b="1" i="1" dirty="0"/>
              <a:t>Snowflake generation’; the generation of people who become adults in the 2010’s, viewed as being less resilient and more prone to taking offence than previous generations</a:t>
            </a:r>
            <a:r>
              <a:rPr lang="en-GB" sz="2400" dirty="0"/>
              <a:t>.</a:t>
            </a:r>
            <a:br>
              <a:rPr lang="en-GB" sz="2400" dirty="0"/>
            </a:br>
            <a:br>
              <a:rPr lang="en-GB" altLang="en-US" sz="2400" dirty="0"/>
            </a:br>
            <a:r>
              <a:rPr lang="en-GB" altLang="en-US" sz="2400" b="1" dirty="0"/>
              <a:t>BUT.. </a:t>
            </a:r>
            <a:r>
              <a:rPr lang="en-GB" altLang="en-US" sz="2400" dirty="0"/>
              <a:t>YOUNG PEOPLE ARE </a:t>
            </a:r>
            <a:r>
              <a:rPr lang="en-GB" altLang="en-US" sz="2400" b="1" dirty="0"/>
              <a:t>NOT ALWAYS FRAGILE</a:t>
            </a:r>
            <a:r>
              <a:rPr lang="en-GB" altLang="en-US" sz="2400" dirty="0"/>
              <a:t>...</a:t>
            </a:r>
            <a:endParaRPr lang="en-GB" sz="2400" dirty="0"/>
          </a:p>
        </p:txBody>
      </p:sp>
      <p:pic>
        <p:nvPicPr>
          <p:cNvPr id="4" name="Picture 9" descr="eggshell">
            <a:hlinkClick r:id="rId2"/>
          </p:cNvPr>
          <p:cNvPicPr>
            <a:picLocks noGrp="1" noChangeAspect="1" noChangeArrowheads="1"/>
          </p:cNvPicPr>
          <p:nvPr>
            <p:ph idx="1"/>
          </p:nvPr>
        </p:nvPicPr>
        <p:blipFill>
          <a:blip r:embed="rId3" cstate="print"/>
          <a:srcRect/>
          <a:stretch>
            <a:fillRect/>
          </a:stretch>
        </p:blipFill>
        <p:spPr bwMode="auto">
          <a:xfrm>
            <a:off x="6666269" y="1954955"/>
            <a:ext cx="1447369" cy="1155651"/>
          </a:xfrm>
          <a:prstGeom prst="rect">
            <a:avLst/>
          </a:prstGeom>
          <a:noFill/>
          <a:ln w="9525">
            <a:noFill/>
            <a:miter lim="800000"/>
            <a:headEnd/>
            <a:tailEnd/>
          </a:ln>
        </p:spPr>
      </p:pic>
      <p:sp>
        <p:nvSpPr>
          <p:cNvPr id="5" name="TextBox 4"/>
          <p:cNvSpPr txBox="1"/>
          <p:nvPr/>
        </p:nvSpPr>
        <p:spPr>
          <a:xfrm>
            <a:off x="3458053" y="4176961"/>
            <a:ext cx="5985492" cy="1569660"/>
          </a:xfrm>
          <a:prstGeom prst="rect">
            <a:avLst/>
          </a:prstGeom>
          <a:noFill/>
        </p:spPr>
        <p:txBody>
          <a:bodyPr wrap="square" rtlCol="0">
            <a:spAutoFit/>
          </a:bodyPr>
          <a:lstStyle/>
          <a:p>
            <a:r>
              <a:rPr lang="en-GB" altLang="en-US" sz="3200" dirty="0"/>
              <a:t>Many students can be likened to springs or balls and can ‘bounce back’/learn to be resilient. </a:t>
            </a:r>
            <a:endParaRPr lang="en-GB" sz="3200" dirty="0"/>
          </a:p>
        </p:txBody>
      </p:sp>
      <p:pic>
        <p:nvPicPr>
          <p:cNvPr id="6" name="Picture 4" descr="springs-ti"/>
          <p:cNvPicPr>
            <a:picLocks noChangeAspect="1" noChangeArrowheads="1"/>
          </p:cNvPicPr>
          <p:nvPr/>
        </p:nvPicPr>
        <p:blipFill>
          <a:blip r:embed="rId4" cstate="print"/>
          <a:srcRect/>
          <a:stretch>
            <a:fillRect/>
          </a:stretch>
        </p:blipFill>
        <p:spPr bwMode="auto">
          <a:xfrm rot="17417603">
            <a:off x="9645987" y="2818876"/>
            <a:ext cx="1921396" cy="2669963"/>
          </a:xfrm>
          <a:prstGeom prst="rect">
            <a:avLst/>
          </a:prstGeom>
          <a:noFill/>
          <a:ln w="9525">
            <a:noFill/>
            <a:miter lim="800000"/>
            <a:headEnd/>
            <a:tailEnd/>
          </a:ln>
        </p:spPr>
      </p:pic>
      <p:pic>
        <p:nvPicPr>
          <p:cNvPr id="7" name="Picture 5" descr="RussianBalls">
            <a:hlinkClick r:id="rId5"/>
          </p:cNvPr>
          <p:cNvPicPr>
            <a:picLocks noChangeAspect="1" noChangeArrowheads="1"/>
          </p:cNvPicPr>
          <p:nvPr/>
        </p:nvPicPr>
        <p:blipFill>
          <a:blip r:embed="rId6" cstate="print"/>
          <a:srcRect/>
          <a:stretch>
            <a:fillRect/>
          </a:stretch>
        </p:blipFill>
        <p:spPr bwMode="auto">
          <a:xfrm>
            <a:off x="2020096" y="4308282"/>
            <a:ext cx="1307462" cy="120965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Resilience</a:t>
            </a:r>
          </a:p>
        </p:txBody>
      </p:sp>
      <p:sp>
        <p:nvSpPr>
          <p:cNvPr id="4" name="Content Placeholder 2"/>
          <p:cNvSpPr txBox="1">
            <a:spLocks/>
          </p:cNvSpPr>
          <p:nvPr/>
        </p:nvSpPr>
        <p:spPr>
          <a:xfrm>
            <a:off x="2779229" y="1453057"/>
            <a:ext cx="6270171" cy="3637195"/>
          </a:xfrm>
          <a:prstGeom prst="rect">
            <a:avLst/>
          </a:prstGeom>
        </p:spPr>
        <p:txBody>
          <a:bodyPr vert="horz" lIns="91440" tIns="45720" rIns="91440" bIns="45720" rtlCol="0" anchor="ctr">
            <a:normAutofit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r>
              <a:rPr lang="en-GB" sz="3000" dirty="0"/>
              <a:t>Building resilience …</a:t>
            </a:r>
          </a:p>
          <a:p>
            <a:r>
              <a:rPr lang="en-GB" sz="2200" dirty="0"/>
              <a:t>Positive thinking</a:t>
            </a:r>
          </a:p>
          <a:p>
            <a:pPr lvl="1"/>
            <a:r>
              <a:rPr lang="en-GB" sz="2200" dirty="0"/>
              <a:t>Failure can lead to success</a:t>
            </a:r>
          </a:p>
          <a:p>
            <a:pPr lvl="2"/>
            <a:r>
              <a:rPr lang="en-GB" sz="2200" dirty="0"/>
              <a:t>Good habits/routines</a:t>
            </a:r>
          </a:p>
          <a:p>
            <a:pPr lvl="3"/>
            <a:r>
              <a:rPr lang="en-GB" sz="2200" dirty="0"/>
              <a:t>Knowing their worth</a:t>
            </a:r>
          </a:p>
          <a:p>
            <a:pPr lvl="4"/>
            <a:r>
              <a:rPr lang="en-GB" sz="2200" dirty="0"/>
              <a:t>Consistent boundaries</a:t>
            </a:r>
          </a:p>
          <a:p>
            <a:pPr lvl="5"/>
            <a:r>
              <a:rPr lang="en-GB" sz="2200" dirty="0"/>
              <a:t>Hold high expectations</a:t>
            </a:r>
          </a:p>
          <a:p>
            <a:pPr lvl="6"/>
            <a:r>
              <a:rPr lang="en-GB" sz="2200" dirty="0"/>
              <a:t>Don’t overprotect</a:t>
            </a:r>
          </a:p>
        </p:txBody>
      </p:sp>
      <p:sp>
        <p:nvSpPr>
          <p:cNvPr id="5" name="Content Placeholder 2"/>
          <p:cNvSpPr txBox="1">
            <a:spLocks/>
          </p:cNvSpPr>
          <p:nvPr/>
        </p:nvSpPr>
        <p:spPr>
          <a:xfrm>
            <a:off x="6604397" y="5327592"/>
            <a:ext cx="5347063" cy="719458"/>
          </a:xfrm>
          <a:prstGeom prst="rect">
            <a:avLst/>
          </a:prstGeom>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b="1" i="1" dirty="0"/>
              <a:t>We need to build their ‘bounce back’ ability, allowing them to carry on and flourish, even after setbacks.</a:t>
            </a:r>
            <a:endParaRPr lang="en-GB" dirty="0"/>
          </a:p>
        </p:txBody>
      </p:sp>
    </p:spTree>
    <p:extLst>
      <p:ext uri="{BB962C8B-B14F-4D97-AF65-F5344CB8AC3E}">
        <p14:creationId xmlns:p14="http://schemas.microsoft.com/office/powerpoint/2010/main" val="2607786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398" y="-108024"/>
            <a:ext cx="11029616" cy="1013800"/>
          </a:xfrm>
        </p:spPr>
        <p:txBody>
          <a:bodyPr/>
          <a:lstStyle/>
          <a:p>
            <a:r>
              <a:rPr lang="en-GB" dirty="0"/>
              <a:t>Getting organised…</a:t>
            </a:r>
          </a:p>
        </p:txBody>
      </p:sp>
      <p:sp>
        <p:nvSpPr>
          <p:cNvPr id="3" name="Content Placeholder 2"/>
          <p:cNvSpPr>
            <a:spLocks noGrp="1"/>
          </p:cNvSpPr>
          <p:nvPr>
            <p:ph idx="1"/>
          </p:nvPr>
        </p:nvSpPr>
        <p:spPr>
          <a:xfrm>
            <a:off x="424631" y="1098799"/>
            <a:ext cx="11029615" cy="4966138"/>
          </a:xfrm>
        </p:spPr>
        <p:txBody>
          <a:bodyPr>
            <a:normAutofit/>
          </a:bodyPr>
          <a:lstStyle/>
          <a:p>
            <a:r>
              <a:rPr lang="en-US" sz="2200" b="1" dirty="0"/>
              <a:t>Break your revision down into small chunks, and form a plan.</a:t>
            </a:r>
          </a:p>
          <a:p>
            <a:r>
              <a:rPr lang="en-US" sz="2200" b="1" dirty="0"/>
              <a:t>Think about when and where you work best.</a:t>
            </a:r>
          </a:p>
          <a:p>
            <a:r>
              <a:rPr lang="en-US" sz="2200" b="1" dirty="0"/>
              <a:t>Don't set yourself ridiculous goals. </a:t>
            </a:r>
            <a:r>
              <a:rPr lang="en-US" sz="2200" dirty="0"/>
              <a:t>Nobody can revise 10 topics in a day! Avoid setting the day up to be a disappointment.</a:t>
            </a:r>
          </a:p>
          <a:p>
            <a:r>
              <a:rPr lang="en-US" sz="2200" b="1" dirty="0"/>
              <a:t>Schedule in plenty of free time to unwind, and protect this time. </a:t>
            </a:r>
            <a:r>
              <a:rPr lang="en-US" sz="2200" dirty="0"/>
              <a:t>Nobody can work all day every day. </a:t>
            </a:r>
          </a:p>
          <a:p>
            <a:r>
              <a:rPr lang="en-US" sz="2200" b="1" dirty="0"/>
              <a:t>Don't panic if you go slightly off schedule - </a:t>
            </a:r>
            <a:r>
              <a:rPr lang="en-US" sz="2200" dirty="0"/>
              <a:t>tomorrow is another day.</a:t>
            </a:r>
            <a:r>
              <a:rPr lang="en-US" sz="2200" b="1" dirty="0"/>
              <a:t> </a:t>
            </a:r>
          </a:p>
          <a:p>
            <a:r>
              <a:rPr lang="en-US" sz="2200" b="1" dirty="0"/>
              <a:t>Find activities that help you relax.</a:t>
            </a:r>
            <a:r>
              <a:rPr lang="en-US" sz="2200" dirty="0"/>
              <a:t> </a:t>
            </a:r>
          </a:p>
          <a:p>
            <a:r>
              <a:rPr lang="en-US" sz="2200" b="1" dirty="0"/>
              <a:t>Don't cut out all the enjoyment from your life.</a:t>
            </a:r>
            <a:endParaRPr lang="en-US" sz="2200" dirty="0"/>
          </a:p>
          <a:p>
            <a:r>
              <a:rPr lang="en-US" sz="2200" b="1" dirty="0"/>
              <a:t>Don't be put off by peers saying they're doing huge amounts of revision. </a:t>
            </a:r>
            <a:r>
              <a:rPr lang="en-US" sz="2200" dirty="0"/>
              <a:t>If you're feeling really worried or anxious, chat to a good friend, family member, or teacher.</a:t>
            </a:r>
          </a:p>
          <a:p>
            <a:r>
              <a:rPr lang="en-US" sz="2200" b="1" dirty="0"/>
              <a:t>FORGET THE DRAMA</a:t>
            </a:r>
            <a:r>
              <a:rPr lang="en-US" sz="2400" b="1" dirty="0"/>
              <a:t>! (THINK FOMO)!</a:t>
            </a:r>
            <a:endParaRPr lang="en-US" sz="2400" dirty="0"/>
          </a:p>
          <a:p>
            <a:endParaRPr lang="en-US" sz="2300" dirty="0"/>
          </a:p>
          <a:p>
            <a:endParaRPr lang="en-GB" dirty="0"/>
          </a:p>
        </p:txBody>
      </p:sp>
    </p:spTree>
    <p:extLst>
      <p:ext uri="{BB962C8B-B14F-4D97-AF65-F5344CB8AC3E}">
        <p14:creationId xmlns:p14="http://schemas.microsoft.com/office/powerpoint/2010/main" val="144050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5D92-A7D5-F75E-B787-17C86C1D78AE}"/>
              </a:ext>
            </a:extLst>
          </p:cNvPr>
          <p:cNvSpPr>
            <a:spLocks noGrp="1"/>
          </p:cNvSpPr>
          <p:nvPr>
            <p:ph type="title"/>
          </p:nvPr>
        </p:nvSpPr>
        <p:spPr/>
        <p:txBody>
          <a:bodyPr/>
          <a:lstStyle/>
          <a:p>
            <a:r>
              <a:rPr lang="en-GB"/>
              <a:t>Y11 Mantra</a:t>
            </a:r>
          </a:p>
        </p:txBody>
      </p:sp>
      <p:sp>
        <p:nvSpPr>
          <p:cNvPr id="3" name="Content Placeholder 2">
            <a:extLst>
              <a:ext uri="{FF2B5EF4-FFF2-40B4-BE49-F238E27FC236}">
                <a16:creationId xmlns:a16="http://schemas.microsoft.com/office/drawing/2014/main" id="{1BE853F3-D1AA-E1D9-2A4A-60320D5F0CD7}"/>
              </a:ext>
            </a:extLst>
          </p:cNvPr>
          <p:cNvSpPr>
            <a:spLocks noGrp="1"/>
          </p:cNvSpPr>
          <p:nvPr>
            <p:ph idx="1"/>
          </p:nvPr>
        </p:nvSpPr>
        <p:spPr>
          <a:xfrm>
            <a:off x="527381" y="2071076"/>
            <a:ext cx="11040203" cy="3878203"/>
          </a:xfrm>
        </p:spPr>
        <p:txBody>
          <a:bodyPr/>
          <a:lstStyle/>
          <a:p>
            <a:pPr marL="0" indent="0" algn="ctr">
              <a:buNone/>
            </a:pPr>
            <a:r>
              <a:rPr lang="en-GB" sz="6000"/>
              <a:t>“Be selfish for my grade”</a:t>
            </a:r>
          </a:p>
        </p:txBody>
      </p:sp>
      <p:sp>
        <p:nvSpPr>
          <p:cNvPr id="4" name="Slide Number Placeholder 3">
            <a:extLst>
              <a:ext uri="{FF2B5EF4-FFF2-40B4-BE49-F238E27FC236}">
                <a16:creationId xmlns:a16="http://schemas.microsoft.com/office/drawing/2014/main" id="{B11E4990-C1F9-709C-59C4-F922284086EA}"/>
              </a:ext>
            </a:extLst>
          </p:cNvPr>
          <p:cNvSpPr>
            <a:spLocks noGrp="1"/>
          </p:cNvSpPr>
          <p:nvPr>
            <p:ph type="sldNum" sz="quarter" idx="10"/>
          </p:nvPr>
        </p:nvSpPr>
        <p:spPr>
          <a:xfrm>
            <a:off x="9012238" y="6118225"/>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kern="1200">
                <a:solidFill>
                  <a:srgbClr val="052264"/>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D9D24A-E341-4533-896F-2C6B12BF37F2}"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0141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75D92-A7D5-F75E-B787-17C86C1D78AE}"/>
              </a:ext>
            </a:extLst>
          </p:cNvPr>
          <p:cNvSpPr>
            <a:spLocks noGrp="1"/>
          </p:cNvSpPr>
          <p:nvPr>
            <p:ph type="title"/>
          </p:nvPr>
        </p:nvSpPr>
        <p:spPr/>
        <p:txBody>
          <a:bodyPr/>
          <a:lstStyle/>
          <a:p>
            <a:r>
              <a:rPr lang="en-GB"/>
              <a:t>Y11 Mantra</a:t>
            </a:r>
          </a:p>
        </p:txBody>
      </p:sp>
      <p:sp>
        <p:nvSpPr>
          <p:cNvPr id="3" name="Content Placeholder 2">
            <a:extLst>
              <a:ext uri="{FF2B5EF4-FFF2-40B4-BE49-F238E27FC236}">
                <a16:creationId xmlns:a16="http://schemas.microsoft.com/office/drawing/2014/main" id="{1BE853F3-D1AA-E1D9-2A4A-60320D5F0CD7}"/>
              </a:ext>
            </a:extLst>
          </p:cNvPr>
          <p:cNvSpPr>
            <a:spLocks noGrp="1"/>
          </p:cNvSpPr>
          <p:nvPr>
            <p:ph idx="1"/>
          </p:nvPr>
        </p:nvSpPr>
        <p:spPr>
          <a:xfrm>
            <a:off x="527381" y="2071076"/>
            <a:ext cx="11040203" cy="3878203"/>
          </a:xfrm>
        </p:spPr>
        <p:txBody>
          <a:bodyPr/>
          <a:lstStyle/>
          <a:p>
            <a:pPr marL="0" indent="0" algn="ctr">
              <a:buNone/>
            </a:pPr>
            <a:r>
              <a:rPr lang="en-GB" sz="6000"/>
              <a:t>“Be selfish for my grade”</a:t>
            </a:r>
          </a:p>
        </p:txBody>
      </p:sp>
      <p:sp>
        <p:nvSpPr>
          <p:cNvPr id="4" name="Slide Number Placeholder 3">
            <a:extLst>
              <a:ext uri="{FF2B5EF4-FFF2-40B4-BE49-F238E27FC236}">
                <a16:creationId xmlns:a16="http://schemas.microsoft.com/office/drawing/2014/main" id="{B11E4990-C1F9-709C-59C4-F922284086EA}"/>
              </a:ext>
            </a:extLst>
          </p:cNvPr>
          <p:cNvSpPr>
            <a:spLocks noGrp="1"/>
          </p:cNvSpPr>
          <p:nvPr>
            <p:ph type="sldNum" sz="quarter" idx="10"/>
          </p:nvPr>
        </p:nvSpPr>
        <p:spPr>
          <a:xfrm>
            <a:off x="9012238" y="6118225"/>
            <a:ext cx="28448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100" kern="1200">
                <a:solidFill>
                  <a:srgbClr val="052264"/>
                </a:solidFill>
                <a:latin typeface="Calibri" panose="020F05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FD9D24A-E341-4533-896F-2C6B12BF37F2}" type="slidenum">
              <a:rPr kumimoji="0" lang="en-GB" altLang="en-US" sz="1100" b="0" i="0" u="none" strike="noStrike" kern="1200" cap="none" spc="0" normalizeH="0" baseline="0" noProof="0" smtClean="0">
                <a:ln>
                  <a:noFill/>
                </a:ln>
                <a:solidFill>
                  <a:srgbClr val="052264"/>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en-US" sz="1100" b="0" i="0" u="none" strike="noStrike" kern="1200" cap="none" spc="0" normalizeH="0" baseline="0" noProof="0">
              <a:ln>
                <a:noFill/>
              </a:ln>
              <a:solidFill>
                <a:srgbClr val="052264"/>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88283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 (MWB’s)</a:t>
            </a:r>
          </a:p>
        </p:txBody>
      </p:sp>
      <p:sp>
        <p:nvSpPr>
          <p:cNvPr id="4" name="Content Placeholder 3"/>
          <p:cNvSpPr txBox="1">
            <a:spLocks noGrp="1"/>
          </p:cNvSpPr>
          <p:nvPr>
            <p:ph idx="1"/>
          </p:nvPr>
        </p:nvSpPr>
        <p:spPr>
          <a:xfrm>
            <a:off x="555067" y="1583718"/>
            <a:ext cx="11029615" cy="3785652"/>
          </a:xfrm>
          <a:prstGeom prst="rect">
            <a:avLst/>
          </a:prstGeom>
          <a:noFill/>
        </p:spPr>
        <p:txBody>
          <a:bodyPr wrap="square" rtlCol="0">
            <a:spAutoFit/>
          </a:bodyPr>
          <a:lstStyle/>
          <a:p>
            <a:r>
              <a:rPr lang="en-GB" dirty="0">
                <a:solidFill>
                  <a:schemeClr val="tx1"/>
                </a:solidFill>
              </a:rPr>
              <a:t>Students with better health and wellbeing are likely to achieve better academically.</a:t>
            </a:r>
          </a:p>
          <a:p>
            <a:r>
              <a:rPr lang="en-US" dirty="0">
                <a:solidFill>
                  <a:schemeClr val="tx1"/>
                </a:solidFill>
              </a:rPr>
              <a:t>Effective social and emotional competencies are associated with greater health and wellbeing.</a:t>
            </a:r>
          </a:p>
          <a:p>
            <a:r>
              <a:rPr lang="en-US" dirty="0">
                <a:solidFill>
                  <a:schemeClr val="tx1"/>
                </a:solidFill>
              </a:rPr>
              <a:t>A positive association exists between academic attainment and physical activity levels of pupils.</a:t>
            </a:r>
          </a:p>
          <a:p>
            <a:r>
              <a:rPr lang="en-US" dirty="0">
                <a:solidFill>
                  <a:schemeClr val="tx1"/>
                </a:solidFill>
              </a:rPr>
              <a:t>Positive mental health reduces risky behaviors, increases earning potential and improves better resilience for life.</a:t>
            </a:r>
          </a:p>
          <a:p>
            <a:endParaRPr lang="en-GB" dirty="0">
              <a:solidFill>
                <a:schemeClr val="tx1"/>
              </a:solidFill>
            </a:endParaRPr>
          </a:p>
          <a:p>
            <a:pPr>
              <a:buNone/>
            </a:pPr>
            <a:endParaRPr lang="en-GB" dirty="0">
              <a:solidFill>
                <a:schemeClr val="tx1"/>
              </a:solidFill>
            </a:endParaRPr>
          </a:p>
        </p:txBody>
      </p:sp>
    </p:spTree>
    <p:extLst>
      <p:ext uri="{BB962C8B-B14F-4D97-AF65-F5344CB8AC3E}">
        <p14:creationId xmlns:p14="http://schemas.microsoft.com/office/powerpoint/2010/main" val="393393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True or false?</a:t>
            </a:r>
          </a:p>
        </p:txBody>
      </p:sp>
      <p:sp>
        <p:nvSpPr>
          <p:cNvPr id="4" name="Content Placeholder 3"/>
          <p:cNvSpPr txBox="1">
            <a:spLocks noGrp="1"/>
          </p:cNvSpPr>
          <p:nvPr>
            <p:ph idx="1"/>
          </p:nvPr>
        </p:nvSpPr>
        <p:spPr>
          <a:xfrm>
            <a:off x="555067" y="1583718"/>
            <a:ext cx="11029615" cy="3785652"/>
          </a:xfrm>
          <a:prstGeom prst="rect">
            <a:avLst/>
          </a:prstGeom>
          <a:noFill/>
        </p:spPr>
        <p:txBody>
          <a:bodyPr wrap="square" rtlCol="0">
            <a:spAutoFit/>
          </a:bodyPr>
          <a:lstStyle/>
          <a:p>
            <a:r>
              <a:rPr lang="en-GB" dirty="0">
                <a:solidFill>
                  <a:schemeClr val="tx1"/>
                </a:solidFill>
              </a:rPr>
              <a:t>Children with better health and wellbeing are likely to achieve better academically.</a:t>
            </a:r>
          </a:p>
          <a:p>
            <a:r>
              <a:rPr lang="en-US" dirty="0">
                <a:solidFill>
                  <a:schemeClr val="tx1"/>
                </a:solidFill>
              </a:rPr>
              <a:t>Effective social and emotional competencies are associated with greater health and wellbeing.</a:t>
            </a:r>
          </a:p>
          <a:p>
            <a:r>
              <a:rPr lang="en-US" dirty="0">
                <a:solidFill>
                  <a:schemeClr val="tx1"/>
                </a:solidFill>
              </a:rPr>
              <a:t>A positive association exists between academic attainment and physical activity levels of pupils.</a:t>
            </a:r>
          </a:p>
          <a:p>
            <a:r>
              <a:rPr lang="en-US" dirty="0">
                <a:solidFill>
                  <a:schemeClr val="tx1"/>
                </a:solidFill>
              </a:rPr>
              <a:t>Positive mental health reduces risky </a:t>
            </a:r>
            <a:r>
              <a:rPr lang="en-US" dirty="0" err="1">
                <a:solidFill>
                  <a:schemeClr val="tx1"/>
                </a:solidFill>
              </a:rPr>
              <a:t>behaviours</a:t>
            </a:r>
            <a:r>
              <a:rPr lang="en-US" dirty="0">
                <a:solidFill>
                  <a:schemeClr val="tx1"/>
                </a:solidFill>
              </a:rPr>
              <a:t>, increases earning potential and improves better resilience for life.</a:t>
            </a:r>
          </a:p>
          <a:p>
            <a:endParaRPr lang="en-GB" dirty="0">
              <a:solidFill>
                <a:schemeClr val="tx1"/>
              </a:solidFill>
            </a:endParaRPr>
          </a:p>
          <a:p>
            <a:pPr>
              <a:buNone/>
            </a:pPr>
            <a:endParaRPr lang="en-GB" dirty="0">
              <a:solidFill>
                <a:schemeClr val="tx1"/>
              </a:solidFill>
            </a:endParaRPr>
          </a:p>
        </p:txBody>
      </p:sp>
      <p:sp>
        <p:nvSpPr>
          <p:cNvPr id="5" name="Rectangle 4"/>
          <p:cNvSpPr/>
          <p:nvPr/>
        </p:nvSpPr>
        <p:spPr>
          <a:xfrm rot="19878799">
            <a:off x="2409886" y="1306443"/>
            <a:ext cx="7897128" cy="317009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TRUE</a:t>
            </a:r>
          </a:p>
        </p:txBody>
      </p:sp>
    </p:spTree>
    <p:extLst>
      <p:ext uri="{BB962C8B-B14F-4D97-AF65-F5344CB8AC3E}">
        <p14:creationId xmlns:p14="http://schemas.microsoft.com/office/powerpoint/2010/main" val="393393183"/>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D831E-8C45-6A2F-6110-02E20C663360}"/>
              </a:ext>
            </a:extLst>
          </p:cNvPr>
          <p:cNvSpPr>
            <a:spLocks noGrp="1"/>
          </p:cNvSpPr>
          <p:nvPr>
            <p:ph type="title"/>
          </p:nvPr>
        </p:nvSpPr>
        <p:spPr/>
        <p:txBody>
          <a:bodyPr/>
          <a:lstStyle/>
          <a:p>
            <a:r>
              <a:rPr lang="en-GB" dirty="0"/>
              <a:t>What is well-being?</a:t>
            </a:r>
          </a:p>
        </p:txBody>
      </p:sp>
      <p:pic>
        <p:nvPicPr>
          <p:cNvPr id="4" name="Online Media 3" title="What is well-being?">
            <a:hlinkClick r:id="" action="ppaction://media"/>
            <a:extLst>
              <a:ext uri="{FF2B5EF4-FFF2-40B4-BE49-F238E27FC236}">
                <a16:creationId xmlns:a16="http://schemas.microsoft.com/office/drawing/2014/main" id="{CCA5A852-003C-4043-74D4-CAA61C65DFD6}"/>
              </a:ext>
            </a:extLst>
          </p:cNvPr>
          <p:cNvPicPr>
            <a:picLocks noGrp="1" noRot="1" noChangeAspect="1"/>
          </p:cNvPicPr>
          <p:nvPr>
            <p:ph idx="1"/>
            <a:videoFile r:link="rId1"/>
          </p:nvPr>
        </p:nvPicPr>
        <p:blipFill>
          <a:blip r:embed="rId3"/>
          <a:stretch>
            <a:fillRect/>
          </a:stretch>
        </p:blipFill>
        <p:spPr>
          <a:xfrm>
            <a:off x="1522413" y="836613"/>
            <a:ext cx="9050337" cy="5113337"/>
          </a:xfrm>
          <a:prstGeom prst="rect">
            <a:avLst/>
          </a:prstGeom>
        </p:spPr>
      </p:pic>
    </p:spTree>
    <p:extLst>
      <p:ext uri="{BB962C8B-B14F-4D97-AF65-F5344CB8AC3E}">
        <p14:creationId xmlns:p14="http://schemas.microsoft.com/office/powerpoint/2010/main" val="3149779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314879" y="104356"/>
            <a:ext cx="11029616" cy="1013800"/>
          </a:xfrm>
        </p:spPr>
        <p:txBody>
          <a:bodyPr>
            <a:normAutofit fontScale="90000"/>
          </a:bodyPr>
          <a:lstStyle/>
          <a:p>
            <a:r>
              <a:rPr lang="en-GB" dirty="0"/>
              <a:t>What’s important?</a:t>
            </a:r>
            <a:br>
              <a:rPr lang="en-GB" dirty="0"/>
            </a:br>
            <a:endParaRPr lang="en-GB" dirty="0"/>
          </a:p>
        </p:txBody>
      </p:sp>
      <p:sp>
        <p:nvSpPr>
          <p:cNvPr id="4" name="Content Placeholder 3"/>
          <p:cNvSpPr txBox="1">
            <a:spLocks noGrp="1"/>
          </p:cNvSpPr>
          <p:nvPr>
            <p:ph idx="1"/>
          </p:nvPr>
        </p:nvSpPr>
        <p:spPr>
          <a:xfrm>
            <a:off x="581193" y="2677406"/>
            <a:ext cx="4173688" cy="1437915"/>
          </a:xfrm>
          <a:prstGeom prst="rect">
            <a:avLst/>
          </a:prstGeom>
          <a:ln>
            <a:solidFill>
              <a:schemeClr val="tx1"/>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None/>
            </a:pPr>
            <a:r>
              <a:rPr lang="en-GB" sz="5000" dirty="0"/>
              <a:t>Self care</a:t>
            </a:r>
          </a:p>
        </p:txBody>
      </p:sp>
      <p:sp>
        <p:nvSpPr>
          <p:cNvPr id="5" name="Content Placeholder 3"/>
          <p:cNvSpPr txBox="1">
            <a:spLocks/>
          </p:cNvSpPr>
          <p:nvPr/>
        </p:nvSpPr>
        <p:spPr>
          <a:xfrm>
            <a:off x="570058" y="973424"/>
            <a:ext cx="4173688" cy="1437915"/>
          </a:xfrm>
          <a:prstGeom prst="rect">
            <a:avLst/>
          </a:prstGeom>
          <a:ln>
            <a:solidFill>
              <a:schemeClr val="tx1"/>
            </a:solidFill>
          </a:ln>
        </p:spPr>
        <p:txBody>
          <a:bodyPr vert="horz" lIns="91440" tIns="45720" rIns="91440" bIns="45720" rtlCol="0" anchor="ctr">
            <a:norm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GB" sz="5000" dirty="0"/>
              <a:t>Being resilient</a:t>
            </a:r>
          </a:p>
        </p:txBody>
      </p:sp>
      <p:sp>
        <p:nvSpPr>
          <p:cNvPr id="6" name="Content Placeholder 3"/>
          <p:cNvSpPr txBox="1">
            <a:spLocks/>
          </p:cNvSpPr>
          <p:nvPr/>
        </p:nvSpPr>
        <p:spPr>
          <a:xfrm>
            <a:off x="581193" y="4427307"/>
            <a:ext cx="4173688" cy="1437915"/>
          </a:xfrm>
          <a:prstGeom prst="rect">
            <a:avLst/>
          </a:prstGeom>
          <a:ln>
            <a:solidFill>
              <a:schemeClr val="tx1"/>
            </a:solidFill>
          </a:ln>
        </p:spPr>
        <p:txBody>
          <a:bodyPr vert="horz" lIns="91440" tIns="45720" rIns="91440" bIns="45720" rtlCol="0" anchor="ctr">
            <a:normAutofit fontScale="92500" lnSpcReduction="1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en-GB" sz="5000"/>
              <a:t>Getting organised</a:t>
            </a:r>
            <a:endParaRPr lang="en-GB" sz="5000" dirty="0"/>
          </a:p>
        </p:txBody>
      </p:sp>
      <p:pic>
        <p:nvPicPr>
          <p:cNvPr id="8" name="Picture 4" descr="SupermanTW"/>
          <p:cNvPicPr>
            <a:picLocks noChangeAspect="1" noChangeArrowheads="1"/>
          </p:cNvPicPr>
          <p:nvPr/>
        </p:nvPicPr>
        <p:blipFill>
          <a:blip r:embed="rId2" cstate="print"/>
          <a:srcRect/>
          <a:stretch>
            <a:fillRect/>
          </a:stretch>
        </p:blipFill>
        <p:spPr>
          <a:xfrm>
            <a:off x="5371511" y="1215796"/>
            <a:ext cx="2065610" cy="2800001"/>
          </a:xfrm>
          <a:prstGeom prst="rect">
            <a:avLst/>
          </a:prstGeom>
          <a:extLst>
            <a:ext uri="{909E8E84-426E-40DD-AFC4-6F175D3DCCD1}">
              <a14:hiddenFill xmlns:a14="http://schemas.microsoft.com/office/drawing/2010/main">
                <a:solidFill>
                  <a:srgbClr val="FFFFFF"/>
                </a:solidFill>
              </a14:hiddenFill>
            </a:ext>
          </a:extLst>
        </p:spPr>
      </p:pic>
      <p:pic>
        <p:nvPicPr>
          <p:cNvPr id="9" name="Picture 5" descr="superhero_l"/>
          <p:cNvPicPr>
            <a:picLocks noChangeAspect="1" noChangeArrowheads="1"/>
          </p:cNvPicPr>
          <p:nvPr/>
        </p:nvPicPr>
        <p:blipFill>
          <a:blip r:embed="rId3" cstate="print"/>
          <a:srcRect/>
          <a:stretch>
            <a:fillRect/>
          </a:stretch>
        </p:blipFill>
        <p:spPr>
          <a:xfrm>
            <a:off x="7678073" y="1388768"/>
            <a:ext cx="1906825" cy="272655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3"/>
          <p:cNvSpPr txBox="1">
            <a:spLocks noChangeArrowheads="1"/>
          </p:cNvSpPr>
          <p:nvPr/>
        </p:nvSpPr>
        <p:spPr>
          <a:xfrm>
            <a:off x="5436825" y="3834717"/>
            <a:ext cx="1946365" cy="8526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ctr"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Red Cape-</a:t>
            </a:r>
            <a:r>
              <a:rPr kumimoji="0" lang="en-US" sz="16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(Stop Bad Things </a:t>
            </a:r>
            <a:r>
              <a:rPr kumimoji="0" lang="en-US" sz="1600" b="0" i="0" u="none" strike="noStrike" kern="1200" cap="none" spc="0" normalizeH="0" noProof="0" dirty="0" err="1">
                <a:ln>
                  <a:noFill/>
                </a:ln>
                <a:solidFill>
                  <a:schemeClr val="tx1"/>
                </a:solidFill>
                <a:effectLst/>
                <a:uLnTx/>
                <a:uFillTx/>
                <a:latin typeface="Arial" panose="020B0604020202020204" pitchFamily="34" charset="0"/>
                <a:ea typeface="+mn-ea"/>
                <a:cs typeface="Arial" panose="020B0604020202020204" pitchFamily="34" charset="0"/>
              </a:rPr>
              <a:t>ie</a:t>
            </a:r>
            <a:r>
              <a:rPr kumimoji="0" lang="en-US" sz="16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exams and stress)</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sp>
        <p:nvSpPr>
          <p:cNvPr id="11" name="Rectangle 3"/>
          <p:cNvSpPr txBox="1">
            <a:spLocks noChangeArrowheads="1"/>
          </p:cNvSpPr>
          <p:nvPr/>
        </p:nvSpPr>
        <p:spPr>
          <a:xfrm>
            <a:off x="7424330" y="3676310"/>
            <a:ext cx="1946365" cy="852669"/>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marR="0" lvl="0" indent="-228600" algn="ctr" defTabSz="914400" rtl="0" eaLnBrk="1" fontAlgn="auto" latinLnBrk="0" hangingPunct="1">
              <a:lnSpc>
                <a:spcPct val="90000"/>
              </a:lnSpc>
              <a:spcBef>
                <a:spcPts val="1000"/>
              </a:spcBef>
              <a:spcAft>
                <a:spcPts val="0"/>
              </a:spcAft>
              <a:buClrTx/>
              <a:buSzTx/>
              <a:buFontTx/>
              <a:buNone/>
              <a:tabLst/>
              <a:defRPr/>
            </a:pPr>
            <a:r>
              <a:rPr kumimoji="0" lang="en-US" sz="2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228600" marR="0" lvl="0" indent="-228600" algn="ctr" defTabSz="914400" rtl="0" eaLnBrk="1" fontAlgn="auto" latinLnBrk="0" hangingPunct="1">
              <a:lnSpc>
                <a:spcPct val="90000"/>
              </a:lnSpc>
              <a:spcBef>
                <a:spcPts val="1000"/>
              </a:spcBef>
              <a:spcAft>
                <a:spcPts val="0"/>
              </a:spcAft>
              <a:buClrTx/>
              <a:buSzTx/>
              <a:buFontTx/>
              <a:buNone/>
              <a:tabLst/>
              <a:defRPr/>
            </a:pPr>
            <a:r>
              <a:rPr lang="en-US" sz="1600" dirty="0">
                <a:latin typeface="Arial" panose="020B0604020202020204" pitchFamily="34" charset="0"/>
                <a:cs typeface="Arial" panose="020B0604020202020204" pitchFamily="34" charset="0"/>
              </a:rPr>
              <a:t>Green </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Cape-</a:t>
            </a:r>
            <a:r>
              <a:rPr kumimoji="0" lang="en-US" sz="1600" b="0" i="0" u="none" strike="noStrike" kern="1200" cap="none" spc="0" normalizeH="0" noProof="0" dirty="0">
                <a:ln>
                  <a:noFill/>
                </a:ln>
                <a:solidFill>
                  <a:schemeClr val="tx1"/>
                </a:solidFill>
                <a:effectLst/>
                <a:uLnTx/>
                <a:uFillTx/>
                <a:latin typeface="Arial" panose="020B0604020202020204" pitchFamily="34" charset="0"/>
                <a:ea typeface="+mn-ea"/>
                <a:cs typeface="Arial" panose="020B0604020202020204" pitchFamily="34" charset="0"/>
              </a:rPr>
              <a:t> (Grow Good Things)</a:t>
            </a:r>
            <a:r>
              <a:rPr kumimoji="0" lang="en-US" sz="16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sp>
        <p:nvSpPr>
          <p:cNvPr id="12" name="TextBox 11"/>
          <p:cNvSpPr txBox="1"/>
          <p:nvPr/>
        </p:nvSpPr>
        <p:spPr>
          <a:xfrm>
            <a:off x="10230113" y="1688203"/>
            <a:ext cx="1640665" cy="3416320"/>
          </a:xfrm>
          <a:prstGeom prst="rect">
            <a:avLst/>
          </a:prstGeom>
          <a:noFill/>
        </p:spPr>
        <p:txBody>
          <a:bodyPr wrap="square" rtlCol="0">
            <a:spAutoFit/>
          </a:bodyPr>
          <a:lstStyle/>
          <a:p>
            <a:pPr algn="ctr"/>
            <a:r>
              <a:rPr lang="en-US" sz="2400" dirty="0"/>
              <a:t>Which ‘cape’ does your child tend to wear?</a:t>
            </a:r>
          </a:p>
          <a:p>
            <a:pPr algn="ctr"/>
            <a:r>
              <a:rPr lang="en-US" sz="2400" dirty="0"/>
              <a:t>Should they be able to wear both?</a:t>
            </a:r>
            <a:endParaRPr lang="en-GB" sz="2400" dirty="0"/>
          </a:p>
        </p:txBody>
      </p:sp>
    </p:spTree>
    <p:extLst>
      <p:ext uri="{BB962C8B-B14F-4D97-AF65-F5344CB8AC3E}">
        <p14:creationId xmlns:p14="http://schemas.microsoft.com/office/powerpoint/2010/main" val="3290111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332" y="81903"/>
            <a:ext cx="11029616" cy="1013800"/>
          </a:xfrm>
        </p:spPr>
        <p:txBody>
          <a:bodyPr>
            <a:normAutofit fontScale="90000"/>
          </a:bodyPr>
          <a:lstStyle/>
          <a:p>
            <a:r>
              <a:rPr lang="en-GB" dirty="0"/>
              <a:t>Self care</a:t>
            </a:r>
            <a:br>
              <a:rPr lang="en-GB" dirty="0"/>
            </a:br>
            <a:endParaRPr lang="en-GB" dirty="0"/>
          </a:p>
        </p:txBody>
      </p:sp>
      <p:sp>
        <p:nvSpPr>
          <p:cNvPr id="3" name="Content Placeholder 2"/>
          <p:cNvSpPr>
            <a:spLocks noGrp="1"/>
          </p:cNvSpPr>
          <p:nvPr>
            <p:ph idx="1"/>
          </p:nvPr>
        </p:nvSpPr>
        <p:spPr>
          <a:xfrm>
            <a:off x="618063" y="1553688"/>
            <a:ext cx="2423265" cy="4272555"/>
          </a:xfrm>
          <a:ln>
            <a:solidFill>
              <a:schemeClr val="tx1"/>
            </a:solidFill>
          </a:ln>
        </p:spPr>
        <p:txBody>
          <a:bodyPr>
            <a:noAutofit/>
          </a:bodyPr>
          <a:lstStyle/>
          <a:p>
            <a:pPr marL="0" indent="0">
              <a:buNone/>
            </a:pPr>
            <a:r>
              <a:rPr lang="en-GB" sz="2000" dirty="0"/>
              <a:t>Students can often feel that when exam season is approaching, they need to be consumed by school work and revision, but this is not the case and we need to encourage pupils to take care of themselves and getting ahead of the stress!</a:t>
            </a:r>
          </a:p>
        </p:txBody>
      </p:sp>
      <p:sp>
        <p:nvSpPr>
          <p:cNvPr id="6" name="Content Placeholder 2"/>
          <p:cNvSpPr txBox="1">
            <a:spLocks/>
          </p:cNvSpPr>
          <p:nvPr/>
        </p:nvSpPr>
        <p:spPr>
          <a:xfrm>
            <a:off x="3469417" y="1553689"/>
            <a:ext cx="8397345" cy="4272555"/>
          </a:xfrm>
          <a:prstGeom prst="rect">
            <a:avLst/>
          </a:prstGeom>
          <a:ln>
            <a:solidFill>
              <a:schemeClr val="tx1"/>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sz="3000" dirty="0"/>
              <a:t>Things to consider:</a:t>
            </a:r>
          </a:p>
          <a:p>
            <a:r>
              <a:rPr lang="en-GB" sz="2200" dirty="0"/>
              <a:t>Eat well</a:t>
            </a:r>
          </a:p>
          <a:p>
            <a:pPr lvl="1"/>
            <a:r>
              <a:rPr lang="en-GB" sz="2200" dirty="0"/>
              <a:t>Drink lots of water</a:t>
            </a:r>
          </a:p>
          <a:p>
            <a:pPr lvl="2"/>
            <a:r>
              <a:rPr lang="en-GB" sz="2200" dirty="0"/>
              <a:t>Get enough sleep</a:t>
            </a:r>
          </a:p>
          <a:p>
            <a:pPr lvl="3"/>
            <a:r>
              <a:rPr lang="en-GB" sz="2200" dirty="0"/>
              <a:t>Find activities to help relax</a:t>
            </a:r>
          </a:p>
          <a:p>
            <a:pPr lvl="4"/>
            <a:r>
              <a:rPr lang="en-GB" sz="2200" dirty="0"/>
              <a:t>Schedule time to work and schedule time to unwind and socialise</a:t>
            </a:r>
          </a:p>
          <a:p>
            <a:pPr lvl="5"/>
            <a:r>
              <a:rPr lang="en-GB" sz="2200" dirty="0"/>
              <a:t>Break down work/revision into manageable chunks – have a plan</a:t>
            </a:r>
          </a:p>
          <a:p>
            <a:pPr lvl="3"/>
            <a:endParaRPr lang="en-GB" sz="1600" dirty="0"/>
          </a:p>
        </p:txBody>
      </p:sp>
      <p:sp>
        <p:nvSpPr>
          <p:cNvPr id="7" name="TextBox 6"/>
          <p:cNvSpPr txBox="1"/>
          <p:nvPr/>
        </p:nvSpPr>
        <p:spPr>
          <a:xfrm>
            <a:off x="7196598" y="2534194"/>
            <a:ext cx="4519749" cy="923330"/>
          </a:xfrm>
          <a:prstGeom prst="rect">
            <a:avLst/>
          </a:prstGeom>
          <a:noFill/>
          <a:ln>
            <a:solidFill>
              <a:schemeClr val="tx1"/>
            </a:solidFill>
          </a:ln>
        </p:spPr>
        <p:txBody>
          <a:bodyPr wrap="square" rtlCol="0">
            <a:spAutoFit/>
          </a:bodyPr>
          <a:lstStyle/>
          <a:p>
            <a:r>
              <a:rPr lang="en-GB" dirty="0"/>
              <a:t>A lack of self care can lead to increased levels of anxiety, which will in turn cause more stress.</a:t>
            </a:r>
          </a:p>
        </p:txBody>
      </p:sp>
      <p:sp>
        <p:nvSpPr>
          <p:cNvPr id="9" name="Rectangle 8"/>
          <p:cNvSpPr/>
          <p:nvPr/>
        </p:nvSpPr>
        <p:spPr>
          <a:xfrm>
            <a:off x="4583678" y="911037"/>
            <a:ext cx="4475071" cy="369332"/>
          </a:xfrm>
          <a:prstGeom prst="rect">
            <a:avLst/>
          </a:prstGeom>
        </p:spPr>
        <p:txBody>
          <a:bodyPr wrap="none">
            <a:spAutoFit/>
          </a:bodyPr>
          <a:lstStyle/>
          <a:p>
            <a:r>
              <a:rPr lang="en-US" dirty="0">
                <a:hlinkClick r:id="rId2"/>
              </a:rPr>
              <a:t>https://riseabove.org.uk/article/exam-stress/</a:t>
            </a:r>
            <a:r>
              <a:rPr lang="en-US" dirty="0"/>
              <a:t> </a:t>
            </a:r>
          </a:p>
        </p:txBody>
      </p:sp>
    </p:spTree>
    <p:extLst>
      <p:ext uri="{BB962C8B-B14F-4D97-AF65-F5344CB8AC3E}">
        <p14:creationId xmlns:p14="http://schemas.microsoft.com/office/powerpoint/2010/main" val="283727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004" y="-67568"/>
            <a:ext cx="11029616" cy="1013800"/>
          </a:xfrm>
        </p:spPr>
        <p:txBody>
          <a:bodyPr/>
          <a:lstStyle/>
          <a:p>
            <a:r>
              <a:rPr lang="en-GB" dirty="0"/>
              <a:t>Anxiety due to exam stress</a:t>
            </a:r>
          </a:p>
        </p:txBody>
      </p:sp>
      <p:sp>
        <p:nvSpPr>
          <p:cNvPr id="3" name="Content Placeholder 2"/>
          <p:cNvSpPr>
            <a:spLocks noGrp="1"/>
          </p:cNvSpPr>
          <p:nvPr>
            <p:ph idx="1"/>
          </p:nvPr>
        </p:nvSpPr>
        <p:spPr>
          <a:xfrm>
            <a:off x="273990" y="1084885"/>
            <a:ext cx="8365513" cy="680270"/>
          </a:xfrm>
        </p:spPr>
        <p:txBody>
          <a:bodyPr>
            <a:normAutofit fontScale="92500" lnSpcReduction="20000"/>
          </a:bodyPr>
          <a:lstStyle/>
          <a:p>
            <a:pPr marL="0" indent="0">
              <a:buNone/>
            </a:pPr>
            <a:r>
              <a:rPr lang="en-GB" b="1" i="1" dirty="0"/>
              <a:t>Anxiety is a very broad term, covering a wide range of different symptoms</a:t>
            </a:r>
            <a:r>
              <a:rPr lang="en-GB" dirty="0"/>
              <a:t>.</a:t>
            </a:r>
          </a:p>
        </p:txBody>
      </p:sp>
      <p:sp>
        <p:nvSpPr>
          <p:cNvPr id="5" name="Content Placeholder 2"/>
          <p:cNvSpPr txBox="1">
            <a:spLocks/>
          </p:cNvSpPr>
          <p:nvPr/>
        </p:nvSpPr>
        <p:spPr>
          <a:xfrm>
            <a:off x="498312" y="2004091"/>
            <a:ext cx="6075910" cy="3540416"/>
          </a:xfrm>
          <a:prstGeom prst="rect">
            <a:avLst/>
          </a:prstGeom>
          <a:ln>
            <a:solidFill>
              <a:schemeClr val="tx1"/>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GB" sz="3000" dirty="0"/>
              <a:t>Anxiety at this time can be displayed through:</a:t>
            </a:r>
          </a:p>
          <a:p>
            <a:pPr lvl="3"/>
            <a:r>
              <a:rPr lang="en-GB" sz="2200" dirty="0"/>
              <a:t>Fatigue</a:t>
            </a:r>
          </a:p>
          <a:p>
            <a:pPr lvl="4"/>
            <a:r>
              <a:rPr lang="en-GB" sz="2200" dirty="0"/>
              <a:t>Inability to relax</a:t>
            </a:r>
          </a:p>
          <a:p>
            <a:pPr lvl="5"/>
            <a:r>
              <a:rPr lang="en-GB" sz="2200" dirty="0"/>
              <a:t>Fear of making mistakes</a:t>
            </a:r>
          </a:p>
          <a:p>
            <a:pPr lvl="6"/>
            <a:r>
              <a:rPr lang="en-GB" sz="2200" dirty="0"/>
              <a:t>Disturbed sleep</a:t>
            </a:r>
          </a:p>
          <a:p>
            <a:pPr lvl="7"/>
            <a:r>
              <a:rPr lang="en-GB" sz="2200" dirty="0"/>
              <a:t>Excessive worrying/panic</a:t>
            </a:r>
          </a:p>
          <a:p>
            <a:pPr lvl="8"/>
            <a:r>
              <a:rPr lang="en-GB" sz="2200" dirty="0"/>
              <a:t>Emotional/mood swings</a:t>
            </a:r>
          </a:p>
          <a:p>
            <a:pPr lvl="8"/>
            <a:endParaRPr lang="en-GB" sz="2200" dirty="0"/>
          </a:p>
        </p:txBody>
      </p:sp>
      <p:sp>
        <p:nvSpPr>
          <p:cNvPr id="4098" name="AutoShape 2" descr="Image result for outline of a man">
            <a:hlinkClick r:id="rId2"/>
          </p:cNvPr>
          <p:cNvSpPr>
            <a:spLocks noChangeAspect="1" noChangeArrowheads="1"/>
          </p:cNvSpPr>
          <p:nvPr/>
        </p:nvSpPr>
        <p:spPr bwMode="auto">
          <a:xfrm>
            <a:off x="4391025" y="-1668463"/>
            <a:ext cx="2695575" cy="348615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100" name="Picture 4" descr="Person Outline Clipart | Clipart library - Free Clipart Images">
            <a:hlinkClick r:id="rId3"/>
          </p:cNvPr>
          <p:cNvPicPr>
            <a:picLocks noChangeAspect="1" noChangeArrowheads="1"/>
          </p:cNvPicPr>
          <p:nvPr/>
        </p:nvPicPr>
        <p:blipFill>
          <a:blip r:embed="rId4" cstate="print"/>
          <a:srcRect/>
          <a:stretch>
            <a:fillRect/>
          </a:stretch>
        </p:blipFill>
        <p:spPr bwMode="auto">
          <a:xfrm rot="20646797">
            <a:off x="7987372" y="1292772"/>
            <a:ext cx="2869640" cy="5171090"/>
          </a:xfrm>
          <a:prstGeom prst="rect">
            <a:avLst/>
          </a:prstGeom>
          <a:noFill/>
        </p:spPr>
      </p:pic>
      <p:sp>
        <p:nvSpPr>
          <p:cNvPr id="8" name="Oval Callout 7"/>
          <p:cNvSpPr/>
          <p:nvPr/>
        </p:nvSpPr>
        <p:spPr>
          <a:xfrm rot="2055713">
            <a:off x="8970579" y="536028"/>
            <a:ext cx="2254469" cy="1576551"/>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When stressed I might think or say certain things</a:t>
            </a:r>
            <a:endParaRPr lang="en-GB" dirty="0"/>
          </a:p>
        </p:txBody>
      </p:sp>
      <p:sp>
        <p:nvSpPr>
          <p:cNvPr id="9" name="Flowchart: Punched Tape 8"/>
          <p:cNvSpPr/>
          <p:nvPr/>
        </p:nvSpPr>
        <p:spPr>
          <a:xfrm>
            <a:off x="9727325" y="4272455"/>
            <a:ext cx="1970690" cy="1135117"/>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Physical symptoms may also manifest themselves </a:t>
            </a:r>
            <a:endParaRPr lang="en-GB" dirty="0"/>
          </a:p>
        </p:txBody>
      </p:sp>
    </p:spTree>
    <p:extLst>
      <p:ext uri="{BB962C8B-B14F-4D97-AF65-F5344CB8AC3E}">
        <p14:creationId xmlns:p14="http://schemas.microsoft.com/office/powerpoint/2010/main" val="2714712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Dare to share?</a:t>
            </a:r>
          </a:p>
        </p:txBody>
      </p:sp>
      <p:sp>
        <p:nvSpPr>
          <p:cNvPr id="4" name="Content Placeholder 3"/>
          <p:cNvSpPr txBox="1">
            <a:spLocks noGrp="1"/>
          </p:cNvSpPr>
          <p:nvPr>
            <p:ph idx="1"/>
          </p:nvPr>
        </p:nvSpPr>
        <p:spPr>
          <a:xfrm>
            <a:off x="555067" y="1583718"/>
            <a:ext cx="11029615" cy="3503523"/>
          </a:xfrm>
          <a:prstGeom prst="rect">
            <a:avLst/>
          </a:prstGeom>
          <a:noFill/>
        </p:spPr>
        <p:txBody>
          <a:bodyPr wrap="square" rtlCol="0">
            <a:spAutoFit/>
          </a:bodyPr>
          <a:lstStyle/>
          <a:p>
            <a:pPr>
              <a:buNone/>
            </a:pPr>
            <a:r>
              <a:rPr lang="en-US" sz="3600" dirty="0">
                <a:solidFill>
                  <a:schemeClr val="tx1"/>
                </a:solidFill>
              </a:rPr>
              <a:t>Consider…..</a:t>
            </a:r>
          </a:p>
          <a:p>
            <a:pPr>
              <a:buNone/>
            </a:pPr>
            <a:r>
              <a:rPr lang="en-US" sz="3600" dirty="0"/>
              <a:t>As a student, how do you experience anxiety?</a:t>
            </a:r>
          </a:p>
          <a:p>
            <a:pPr>
              <a:buNone/>
            </a:pPr>
            <a:endParaRPr lang="en-US" sz="3600" dirty="0">
              <a:solidFill>
                <a:schemeClr val="tx1"/>
              </a:solidFill>
            </a:endParaRPr>
          </a:p>
          <a:p>
            <a:pPr>
              <a:buNone/>
            </a:pPr>
            <a:r>
              <a:rPr lang="en-US" sz="3600" dirty="0"/>
              <a:t>What do you do to combat anxiety?</a:t>
            </a:r>
            <a:endParaRPr lang="en-US" sz="3600" dirty="0">
              <a:solidFill>
                <a:schemeClr val="tx1"/>
              </a:solidFill>
            </a:endParaRPr>
          </a:p>
          <a:p>
            <a:endParaRPr lang="en-GB" dirty="0">
              <a:solidFill>
                <a:schemeClr val="tx1"/>
              </a:solidFill>
            </a:endParaRPr>
          </a:p>
          <a:p>
            <a:pPr>
              <a:buNone/>
            </a:pPr>
            <a:endParaRPr lang="en-GB" dirty="0">
              <a:solidFill>
                <a:schemeClr val="tx1"/>
              </a:solidFill>
            </a:endParaRPr>
          </a:p>
        </p:txBody>
      </p:sp>
      <p:pic>
        <p:nvPicPr>
          <p:cNvPr id="7171" name="Picture 3" descr="Image result for hawkley hall high school">
            <a:hlinkClick r:id="rId2"/>
          </p:cNvPr>
          <p:cNvPicPr>
            <a:picLocks noChangeAspect="1" noChangeArrowheads="1"/>
          </p:cNvPicPr>
          <p:nvPr/>
        </p:nvPicPr>
        <p:blipFill>
          <a:blip r:embed="rId3" cstate="print"/>
          <a:srcRect/>
          <a:stretch>
            <a:fillRect/>
          </a:stretch>
        </p:blipFill>
        <p:spPr bwMode="auto">
          <a:xfrm>
            <a:off x="10528028" y="0"/>
            <a:ext cx="1663972" cy="1671400"/>
          </a:xfrm>
          <a:prstGeom prst="rect">
            <a:avLst/>
          </a:prstGeom>
          <a:noFill/>
        </p:spPr>
      </p:pic>
    </p:spTree>
    <p:extLst>
      <p:ext uri="{BB962C8B-B14F-4D97-AF65-F5344CB8AC3E}">
        <p14:creationId xmlns:p14="http://schemas.microsoft.com/office/powerpoint/2010/main" val="393393183"/>
      </p:ext>
    </p:extLst>
  </p:cSld>
  <p:clrMapOvr>
    <a:masterClrMapping/>
  </p:clrMapOvr>
</p:sld>
</file>

<file path=ppt/theme/theme1.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UL PPT template" id="{4B50C300-0854-449D-BAC9-F48DF5FA2C2F}" vid="{92E9A82D-B387-47D7-8981-32B23683F562}"/>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UL PPT template" id="{4B50C300-0854-449D-BAC9-F48DF5FA2C2F}" vid="{9BC55AD0-0113-41A4-8A20-0F19514F534E}"/>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UL PPT template" id="{4B50C300-0854-449D-BAC9-F48DF5FA2C2F}" vid="{D5BC220F-90C0-41ED-BF53-2F51984B95F3}"/>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UL PPT template" id="{4B50C300-0854-449D-BAC9-F48DF5FA2C2F}" vid="{BCF4424A-C12E-4738-BB75-6E2837E50580}"/>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lank UL PPT template" id="{4B50C300-0854-449D-BAC9-F48DF5FA2C2F}" vid="{1474FC83-B536-4144-B7EC-E71777DD8992}"/>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 UL PPT template</Template>
  <TotalTime>3984</TotalTime>
  <Words>910</Words>
  <Application>Microsoft Office PowerPoint</Application>
  <PresentationFormat>Widescreen</PresentationFormat>
  <Paragraphs>98</Paragraphs>
  <Slides>16</Slides>
  <Notes>0</Notes>
  <HiddenSlides>0</HiddenSlides>
  <MMClips>1</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16</vt:i4>
      </vt:variant>
    </vt:vector>
  </HeadingPairs>
  <TitlesOfParts>
    <vt:vector size="25" baseType="lpstr">
      <vt:lpstr>Arial</vt:lpstr>
      <vt:lpstr>Calibri</vt:lpstr>
      <vt:lpstr>Wingdings</vt:lpstr>
      <vt:lpstr>Wingdings 2</vt:lpstr>
      <vt:lpstr>5_Office Theme</vt:lpstr>
      <vt:lpstr>4_Office Theme</vt:lpstr>
      <vt:lpstr>2_Office Theme</vt:lpstr>
      <vt:lpstr>3_Office Theme</vt:lpstr>
      <vt:lpstr>1_Office Theme</vt:lpstr>
      <vt:lpstr>Well-being</vt:lpstr>
      <vt:lpstr>Y11 Mantra</vt:lpstr>
      <vt:lpstr>True or false? (MWB’s)</vt:lpstr>
      <vt:lpstr>True or false?</vt:lpstr>
      <vt:lpstr>What is well-being?</vt:lpstr>
      <vt:lpstr>What’s important? </vt:lpstr>
      <vt:lpstr>Self care </vt:lpstr>
      <vt:lpstr>Anxiety due to exam stress</vt:lpstr>
      <vt:lpstr>Dare to share?</vt:lpstr>
      <vt:lpstr>PowerPoint Presentation</vt:lpstr>
      <vt:lpstr>ONLINE STRESS</vt:lpstr>
      <vt:lpstr>PowerPoint Presentation</vt:lpstr>
      <vt:lpstr>Are young people today resilient?  ‘Snowflake generation’; the generation of people who become adults in the 2010’s, viewed as being less resilient and more prone to taking offence than previous generations.  BUT.. YOUNG PEOPLE ARE NOT ALWAYS FRAGILE...</vt:lpstr>
      <vt:lpstr>Resilience</vt:lpstr>
      <vt:lpstr>Getting organised…</vt:lpstr>
      <vt:lpstr>Y11 Mantra</vt:lpstr>
    </vt:vector>
  </TitlesOfParts>
  <Company>Rowan Learning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Murphy</dc:creator>
  <cp:lastModifiedBy>David Murphy</cp:lastModifiedBy>
  <cp:revision>214</cp:revision>
  <cp:lastPrinted>2014-09-18T15:20:32Z</cp:lastPrinted>
  <dcterms:created xsi:type="dcterms:W3CDTF">2013-11-26T13:08:04Z</dcterms:created>
  <dcterms:modified xsi:type="dcterms:W3CDTF">2023-10-24T11:10:33Z</dcterms:modified>
</cp:coreProperties>
</file>